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52" r:id="rId4"/>
    <p:sldId id="2560" r:id="rId5"/>
    <p:sldId id="2556" r:id="rId6"/>
    <p:sldId id="2557" r:id="rId7"/>
    <p:sldId id="2558" r:id="rId8"/>
    <p:sldId id="2559" r:id="rId9"/>
  </p:sldIdLst>
  <p:sldSz cx="12192000" cy="6858000"/>
  <p:notesSz cx="6858000" cy="91440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8DE25C-F8A1-E2ED-2BA1-455CCCD84C51}" name="Jorge Alejandro Hidalgo López" initials="JH" userId="S::jhidalgo@icafe.cr::165ae0b1-4c40-4a51-b33d-0577af1465f0" providerId="AD"/>
  <p188:author id="{AE95C884-D084-C9DC-0CCA-D1FDF7D8394A}" name="MARIA VALERIA CORTES ARGUEDAS" initials="MC" userId="S::mcortesa@ulicori.net::8ca958ba-f199-46ff-81f1-9e8308162b65" providerId="AD"/>
  <p188:author id="{D3BC1BEE-A921-8A99-EEBF-820515B07BA4}" name="Alcides Quirós Madrigal" initials="AQ" userId="S::aquiros@icafe.cr::563ef6b0-44ac-4dc2-bb80-7730568c189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06CA"/>
    <a:srgbClr val="60FF4B"/>
    <a:srgbClr val="FF3300"/>
    <a:srgbClr val="00B0F0"/>
    <a:srgbClr val="002060"/>
    <a:srgbClr val="34507B"/>
    <a:srgbClr val="499057"/>
    <a:srgbClr val="83A589"/>
    <a:srgbClr val="6DA67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198631-E2DF-4DBD-BC3A-0864BF7817FB}" v="84" dt="2026-04-07T16:54:11.5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58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Carlos Castillo Molina" userId="3321f39d-c43d-4dc1-aab8-e37c264880eb" providerId="ADAL" clId="{CF0E7DC8-4F83-4E08-A75A-7ECE842A8D81}"/>
    <pc:docChg chg="undo redo custSel addSld delSld modSld sldOrd">
      <pc:chgData name="Juan Carlos Castillo Molina" userId="3321f39d-c43d-4dc1-aab8-e37c264880eb" providerId="ADAL" clId="{CF0E7DC8-4F83-4E08-A75A-7ECE842A8D81}" dt="2026-03-24T16:18:20.339" v="3813" actId="20577"/>
      <pc:docMkLst>
        <pc:docMk/>
      </pc:docMkLst>
      <pc:sldChg chg="delSp modSp mod">
        <pc:chgData name="Juan Carlos Castillo Molina" userId="3321f39d-c43d-4dc1-aab8-e37c264880eb" providerId="ADAL" clId="{CF0E7DC8-4F83-4E08-A75A-7ECE842A8D81}" dt="2026-03-24T15:42:48.812" v="3732" actId="20577"/>
        <pc:sldMkLst>
          <pc:docMk/>
          <pc:sldMk cId="4284725626" sldId="256"/>
        </pc:sldMkLst>
        <pc:spChg chg="mod">
          <ac:chgData name="Juan Carlos Castillo Molina" userId="3321f39d-c43d-4dc1-aab8-e37c264880eb" providerId="ADAL" clId="{CF0E7DC8-4F83-4E08-A75A-7ECE842A8D81}" dt="2026-03-24T15:42:48.812" v="3732" actId="20577"/>
          <ac:spMkLst>
            <pc:docMk/>
            <pc:sldMk cId="4284725626" sldId="256"/>
            <ac:spMk id="6" creationId="{36AB1472-46B9-4B0A-99DC-7E1FA61E84DC}"/>
          </ac:spMkLst>
        </pc:spChg>
      </pc:sldChg>
      <pc:sldChg chg="addSp delSp modSp mod">
        <pc:chgData name="Juan Carlos Castillo Molina" userId="3321f39d-c43d-4dc1-aab8-e37c264880eb" providerId="ADAL" clId="{CF0E7DC8-4F83-4E08-A75A-7ECE842A8D81}" dt="2026-03-24T16:00:34.607" v="3767" actId="20577"/>
        <pc:sldMkLst>
          <pc:docMk/>
          <pc:sldMk cId="4058002965" sldId="2552"/>
        </pc:sldMkLst>
        <pc:spChg chg="mod">
          <ac:chgData name="Juan Carlos Castillo Molina" userId="3321f39d-c43d-4dc1-aab8-e37c264880eb" providerId="ADAL" clId="{CF0E7DC8-4F83-4E08-A75A-7ECE842A8D81}" dt="2026-03-24T16:00:34.607" v="3767" actId="20577"/>
          <ac:spMkLst>
            <pc:docMk/>
            <pc:sldMk cId="4058002965" sldId="2552"/>
            <ac:spMk id="14" creationId="{6D0431A7-51F0-6FD3-06E5-7B29BBE04064}"/>
          </ac:spMkLst>
        </pc:spChg>
      </pc:sldChg>
      <pc:sldChg chg="addSp delSp modSp mod">
        <pc:chgData name="Juan Carlos Castillo Molina" userId="3321f39d-c43d-4dc1-aab8-e37c264880eb" providerId="ADAL" clId="{CF0E7DC8-4F83-4E08-A75A-7ECE842A8D81}" dt="2026-03-24T16:13:07.252" v="3788" actId="20577"/>
        <pc:sldMkLst>
          <pc:docMk/>
          <pc:sldMk cId="263347290" sldId="2556"/>
        </pc:sldMkLst>
        <pc:spChg chg="mod">
          <ac:chgData name="Juan Carlos Castillo Molina" userId="3321f39d-c43d-4dc1-aab8-e37c264880eb" providerId="ADAL" clId="{CF0E7DC8-4F83-4E08-A75A-7ECE842A8D81}" dt="2026-03-24T16:13:07.252" v="3788" actId="20577"/>
          <ac:spMkLst>
            <pc:docMk/>
            <pc:sldMk cId="263347290" sldId="2556"/>
            <ac:spMk id="3" creationId="{87308295-AB40-3C40-F446-14DB01B3212A}"/>
          </ac:spMkLst>
        </pc:spChg>
        <pc:spChg chg="add mod">
          <ac:chgData name="Juan Carlos Castillo Molina" userId="3321f39d-c43d-4dc1-aab8-e37c264880eb" providerId="ADAL" clId="{CF0E7DC8-4F83-4E08-A75A-7ECE842A8D81}" dt="2026-03-24T15:43:21.896" v="3745" actId="20577"/>
          <ac:spMkLst>
            <pc:docMk/>
            <pc:sldMk cId="263347290" sldId="2556"/>
            <ac:spMk id="9" creationId="{2114C983-C545-0620-354B-CA8FE47DC2D1}"/>
          </ac:spMkLst>
        </pc:spChg>
      </pc:sldChg>
      <pc:sldChg chg="addSp delSp modSp mod">
        <pc:chgData name="Juan Carlos Castillo Molina" userId="3321f39d-c43d-4dc1-aab8-e37c264880eb" providerId="ADAL" clId="{CF0E7DC8-4F83-4E08-A75A-7ECE842A8D81}" dt="2026-03-24T16:10:33.550" v="3777" actId="20577"/>
        <pc:sldMkLst>
          <pc:docMk/>
          <pc:sldMk cId="4186037163" sldId="2557"/>
        </pc:sldMkLst>
        <pc:spChg chg="mod">
          <ac:chgData name="Juan Carlos Castillo Molina" userId="3321f39d-c43d-4dc1-aab8-e37c264880eb" providerId="ADAL" clId="{CF0E7DC8-4F83-4E08-A75A-7ECE842A8D81}" dt="2026-03-24T16:10:33.550" v="3777" actId="20577"/>
          <ac:spMkLst>
            <pc:docMk/>
            <pc:sldMk cId="4186037163" sldId="2557"/>
            <ac:spMk id="8" creationId="{46489F10-1B1C-29DE-B8AD-88D46430E4AD}"/>
          </ac:spMkLst>
        </pc:spChg>
      </pc:sldChg>
      <pc:sldChg chg="addSp delSp modSp mod">
        <pc:chgData name="Juan Carlos Castillo Molina" userId="3321f39d-c43d-4dc1-aab8-e37c264880eb" providerId="ADAL" clId="{CF0E7DC8-4F83-4E08-A75A-7ECE842A8D81}" dt="2026-03-24T16:16:47.855" v="3804" actId="20577"/>
        <pc:sldMkLst>
          <pc:docMk/>
          <pc:sldMk cId="1636667196" sldId="2558"/>
        </pc:sldMkLst>
        <pc:spChg chg="mod">
          <ac:chgData name="Juan Carlos Castillo Molina" userId="3321f39d-c43d-4dc1-aab8-e37c264880eb" providerId="ADAL" clId="{CF0E7DC8-4F83-4E08-A75A-7ECE842A8D81}" dt="2026-03-24T16:16:47.855" v="3804" actId="20577"/>
          <ac:spMkLst>
            <pc:docMk/>
            <pc:sldMk cId="1636667196" sldId="2558"/>
            <ac:spMk id="4" creationId="{A60CFAD0-C18E-8430-5653-649ADF4BEE77}"/>
          </ac:spMkLst>
        </pc:spChg>
      </pc:sldChg>
      <pc:sldChg chg="addSp delSp modSp add mod">
        <pc:chgData name="Juan Carlos Castillo Molina" userId="3321f39d-c43d-4dc1-aab8-e37c264880eb" providerId="ADAL" clId="{CF0E7DC8-4F83-4E08-A75A-7ECE842A8D81}" dt="2026-03-24T16:18:20.339" v="3813" actId="20577"/>
        <pc:sldMkLst>
          <pc:docMk/>
          <pc:sldMk cId="1991370206" sldId="2559"/>
        </pc:sldMkLst>
        <pc:spChg chg="mod">
          <ac:chgData name="Juan Carlos Castillo Molina" userId="3321f39d-c43d-4dc1-aab8-e37c264880eb" providerId="ADAL" clId="{CF0E7DC8-4F83-4E08-A75A-7ECE842A8D81}" dt="2026-03-24T16:18:20.339" v="3813" actId="20577"/>
          <ac:spMkLst>
            <pc:docMk/>
            <pc:sldMk cId="1991370206" sldId="2559"/>
            <ac:spMk id="4" creationId="{2B426963-1096-9604-3DE9-AE1AC8FC6352}"/>
          </ac:spMkLst>
        </pc:spChg>
      </pc:sldChg>
      <pc:sldChg chg="addSp delSp modSp add mod">
        <pc:chgData name="Juan Carlos Castillo Molina" userId="3321f39d-c43d-4dc1-aab8-e37c264880eb" providerId="ADAL" clId="{CF0E7DC8-4F83-4E08-A75A-7ECE842A8D81}" dt="2026-03-24T15:44:49.710" v="3758" actId="20577"/>
        <pc:sldMkLst>
          <pc:docMk/>
          <pc:sldMk cId="1480523509" sldId="2560"/>
        </pc:sldMkLst>
        <pc:spChg chg="mod">
          <ac:chgData name="Juan Carlos Castillo Molina" userId="3321f39d-c43d-4dc1-aab8-e37c264880eb" providerId="ADAL" clId="{CF0E7DC8-4F83-4E08-A75A-7ECE842A8D81}" dt="2026-03-17T16:12:44.577" v="3652" actId="20577"/>
          <ac:spMkLst>
            <pc:docMk/>
            <pc:sldMk cId="1480523509" sldId="2560"/>
            <ac:spMk id="13" creationId="{FA668C88-CCA5-236F-DB43-5BB14BEE2208}"/>
          </ac:spMkLst>
        </pc:spChg>
        <pc:spChg chg="mod">
          <ac:chgData name="Juan Carlos Castillo Molina" userId="3321f39d-c43d-4dc1-aab8-e37c264880eb" providerId="ADAL" clId="{CF0E7DC8-4F83-4E08-A75A-7ECE842A8D81}" dt="2026-03-24T15:44:49.710" v="3758" actId="20577"/>
          <ac:spMkLst>
            <pc:docMk/>
            <pc:sldMk cId="1480523509" sldId="2560"/>
            <ac:spMk id="14" creationId="{ED9C0109-8FE2-7AA7-B0C9-DA1EFF2B43DF}"/>
          </ac:spMkLst>
        </pc:spChg>
      </pc:sldChg>
    </pc:docChg>
  </pc:docChgLst>
  <pc:docChgLst>
    <pc:chgData name="Jorge Alejandro Hidalgo López" userId="165ae0b1-4c40-4a51-b33d-0577af1465f0" providerId="ADAL" clId="{B93CAD89-3D6A-4988-9591-8BBF08D0428E}"/>
    <pc:docChg chg="undo custSel modSld">
      <pc:chgData name="Jorge Alejandro Hidalgo López" userId="165ae0b1-4c40-4a51-b33d-0577af1465f0" providerId="ADAL" clId="{B93CAD89-3D6A-4988-9591-8BBF08D0428E}" dt="2026-04-07T16:55:04.233" v="254" actId="20577"/>
      <pc:docMkLst>
        <pc:docMk/>
      </pc:docMkLst>
      <pc:sldChg chg="modSp mod">
        <pc:chgData name="Jorge Alejandro Hidalgo López" userId="165ae0b1-4c40-4a51-b33d-0577af1465f0" providerId="ADAL" clId="{B93CAD89-3D6A-4988-9591-8BBF08D0428E}" dt="2026-04-07T15:58:32.821" v="9" actId="20577"/>
        <pc:sldMkLst>
          <pc:docMk/>
          <pc:sldMk cId="4284725626" sldId="256"/>
        </pc:sldMkLst>
        <pc:spChg chg="mod">
          <ac:chgData name="Jorge Alejandro Hidalgo López" userId="165ae0b1-4c40-4a51-b33d-0577af1465f0" providerId="ADAL" clId="{B93CAD89-3D6A-4988-9591-8BBF08D0428E}" dt="2026-04-07T15:58:32.821" v="9" actId="20577"/>
          <ac:spMkLst>
            <pc:docMk/>
            <pc:sldMk cId="4284725626" sldId="256"/>
            <ac:spMk id="6" creationId="{36AB1472-46B9-4B0A-99DC-7E1FA61E84DC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49:35.097" v="228" actId="14100"/>
        <pc:sldMkLst>
          <pc:docMk/>
          <pc:sldMk cId="4058002965" sldId="2552"/>
        </pc:sldMkLst>
        <pc:spChg chg="mod">
          <ac:chgData name="Jorge Alejandro Hidalgo López" userId="165ae0b1-4c40-4a51-b33d-0577af1465f0" providerId="ADAL" clId="{B93CAD89-3D6A-4988-9591-8BBF08D0428E}" dt="2026-04-07T16:42:22.509" v="210" actId="20577"/>
          <ac:spMkLst>
            <pc:docMk/>
            <pc:sldMk cId="4058002965" sldId="2552"/>
            <ac:spMk id="14" creationId="{6D0431A7-51F0-6FD3-06E5-7B29BBE04064}"/>
          </ac:spMkLst>
        </pc:spChg>
        <pc:graphicFrameChg chg="add mod">
          <ac:chgData name="Jorge Alejandro Hidalgo López" userId="165ae0b1-4c40-4a51-b33d-0577af1465f0" providerId="ADAL" clId="{B93CAD89-3D6A-4988-9591-8BBF08D0428E}" dt="2026-04-07T16:49:35.097" v="228" actId="14100"/>
          <ac:graphicFrameMkLst>
            <pc:docMk/>
            <pc:sldMk cId="4058002965" sldId="2552"/>
            <ac:graphicFrameMk id="2" creationId="{11090FFF-7B00-4485-BA91-A7DBEA43D6D4}"/>
          </ac:graphicFrameMkLst>
        </pc:graphicFrameChg>
        <pc:graphicFrameChg chg="add mod modGraphic">
          <ac:chgData name="Jorge Alejandro Hidalgo López" userId="165ae0b1-4c40-4a51-b33d-0577af1465f0" providerId="ADAL" clId="{B93CAD89-3D6A-4988-9591-8BBF08D0428E}" dt="2026-04-07T16:49:31.028" v="227" actId="404"/>
          <ac:graphicFrameMkLst>
            <pc:docMk/>
            <pc:sldMk cId="4058002965" sldId="2552"/>
            <ac:graphicFrameMk id="3" creationId="{B39F3479-86D2-CD37-6AF7-AFF9D3050F4C}"/>
          </ac:graphicFrameMkLst>
        </pc:graphicFrameChg>
        <pc:graphicFrameChg chg="add del mod">
          <ac:chgData name="Jorge Alejandro Hidalgo López" userId="165ae0b1-4c40-4a51-b33d-0577af1465f0" providerId="ADAL" clId="{B93CAD89-3D6A-4988-9591-8BBF08D0428E}" dt="2026-04-07T16:41:39.815" v="195" actId="478"/>
          <ac:graphicFrameMkLst>
            <pc:docMk/>
            <pc:sldMk cId="4058002965" sldId="2552"/>
            <ac:graphicFrameMk id="5" creationId="{11090FFF-7B00-4485-BA91-A7DBEA43D6D4}"/>
          </ac:graphicFrameMkLst>
        </pc:graphicFrameChg>
        <pc:picChg chg="del mod">
          <ac:chgData name="Jorge Alejandro Hidalgo López" userId="165ae0b1-4c40-4a51-b33d-0577af1465f0" providerId="ADAL" clId="{B93CAD89-3D6A-4988-9591-8BBF08D0428E}" dt="2026-04-07T16:42:49.818" v="216" actId="478"/>
          <ac:picMkLst>
            <pc:docMk/>
            <pc:sldMk cId="4058002965" sldId="2552"/>
            <ac:picMk id="7" creationId="{F474873F-8AFF-2CFC-8822-EC9FE8C525A8}"/>
          </ac:picMkLst>
        </pc:picChg>
      </pc:sldChg>
      <pc:sldChg chg="addSp delSp modSp mod">
        <pc:chgData name="Jorge Alejandro Hidalgo López" userId="165ae0b1-4c40-4a51-b33d-0577af1465f0" providerId="ADAL" clId="{B93CAD89-3D6A-4988-9591-8BBF08D0428E}" dt="2026-04-07T16:08:40.333" v="49" actId="20577"/>
        <pc:sldMkLst>
          <pc:docMk/>
          <pc:sldMk cId="263347290" sldId="2556"/>
        </pc:sldMkLst>
        <pc:spChg chg="mod">
          <ac:chgData name="Jorge Alejandro Hidalgo López" userId="165ae0b1-4c40-4a51-b33d-0577af1465f0" providerId="ADAL" clId="{B93CAD89-3D6A-4988-9591-8BBF08D0428E}" dt="2026-04-07T16:08:32.286" v="46" actId="20577"/>
          <ac:spMkLst>
            <pc:docMk/>
            <pc:sldMk cId="263347290" sldId="2556"/>
            <ac:spMk id="3" creationId="{87308295-AB40-3C40-F446-14DB01B3212A}"/>
          </ac:spMkLst>
        </pc:spChg>
        <pc:spChg chg="mod">
          <ac:chgData name="Jorge Alejandro Hidalgo López" userId="165ae0b1-4c40-4a51-b33d-0577af1465f0" providerId="ADAL" clId="{B93CAD89-3D6A-4988-9591-8BBF08D0428E}" dt="2026-04-07T16:08:40.333" v="49" actId="20577"/>
          <ac:spMkLst>
            <pc:docMk/>
            <pc:sldMk cId="263347290" sldId="2556"/>
            <ac:spMk id="9" creationId="{2114C983-C545-0620-354B-CA8FE47DC2D1}"/>
          </ac:spMkLst>
        </pc:spChg>
        <pc:graphicFrameChg chg="add mod">
          <ac:chgData name="Jorge Alejandro Hidalgo López" userId="165ae0b1-4c40-4a51-b33d-0577af1465f0" providerId="ADAL" clId="{B93CAD89-3D6A-4988-9591-8BBF08D0428E}" dt="2026-04-07T16:07:27.262" v="23"/>
          <ac:graphicFrameMkLst>
            <pc:docMk/>
            <pc:sldMk cId="263347290" sldId="2556"/>
            <ac:graphicFrameMk id="5" creationId="{F4E70F03-405E-589F-2ADD-6665341867AF}"/>
          </ac:graphicFrameMkLst>
        </pc:graphicFrameChg>
        <pc:graphicFrameChg chg="add mod modGraphic">
          <ac:chgData name="Jorge Alejandro Hidalgo López" userId="165ae0b1-4c40-4a51-b33d-0577af1465f0" providerId="ADAL" clId="{B93CAD89-3D6A-4988-9591-8BBF08D0428E}" dt="2026-04-07T16:08:26.210" v="39" actId="14100"/>
          <ac:graphicFrameMkLst>
            <pc:docMk/>
            <pc:sldMk cId="263347290" sldId="2556"/>
            <ac:graphicFrameMk id="12" creationId="{163435E1-3A9D-3291-CBC5-CC135964FB74}"/>
          </ac:graphicFrameMkLst>
        </pc:graphicFrameChg>
        <pc:picChg chg="add del mod">
          <ac:chgData name="Jorge Alejandro Hidalgo López" userId="165ae0b1-4c40-4a51-b33d-0577af1465f0" providerId="ADAL" clId="{B93CAD89-3D6A-4988-9591-8BBF08D0428E}" dt="2026-04-07T16:08:07.154" v="33" actId="22"/>
          <ac:picMkLst>
            <pc:docMk/>
            <pc:sldMk cId="263347290" sldId="2556"/>
            <ac:picMk id="10" creationId="{2601E82A-655D-1EC6-90CA-CF86DA16EDA6}"/>
          </ac:picMkLst>
        </pc:picChg>
        <pc:picChg chg="add del">
          <ac:chgData name="Jorge Alejandro Hidalgo López" userId="165ae0b1-4c40-4a51-b33d-0577af1465f0" providerId="ADAL" clId="{B93CAD89-3D6A-4988-9591-8BBF08D0428E}" dt="2026-04-07T16:08:09.252" v="34" actId="478"/>
          <ac:picMkLst>
            <pc:docMk/>
            <pc:sldMk cId="263347290" sldId="2556"/>
            <ac:picMk id="11" creationId="{63AF3E26-DC7C-2EE0-DB14-4225C661701A}"/>
          </ac:picMkLst>
        </pc:picChg>
      </pc:sldChg>
      <pc:sldChg chg="addSp delSp modSp mod">
        <pc:chgData name="Jorge Alejandro Hidalgo López" userId="165ae0b1-4c40-4a51-b33d-0577af1465f0" providerId="ADAL" clId="{B93CAD89-3D6A-4988-9591-8BBF08D0428E}" dt="2026-04-07T16:55:04.233" v="254" actId="20577"/>
        <pc:sldMkLst>
          <pc:docMk/>
          <pc:sldMk cId="4186037163" sldId="2557"/>
        </pc:sldMkLst>
        <pc:spChg chg="mod">
          <ac:chgData name="Jorge Alejandro Hidalgo López" userId="165ae0b1-4c40-4a51-b33d-0577af1465f0" providerId="ADAL" clId="{B93CAD89-3D6A-4988-9591-8BBF08D0428E}" dt="2026-04-07T16:55:04.233" v="254" actId="20577"/>
          <ac:spMkLst>
            <pc:docMk/>
            <pc:sldMk cId="4186037163" sldId="2557"/>
            <ac:spMk id="8" creationId="{46489F10-1B1C-29DE-B8AD-88D46430E4AD}"/>
          </ac:spMkLst>
        </pc:spChg>
        <pc:graphicFrameChg chg="add mod">
          <ac:chgData name="Jorge Alejandro Hidalgo López" userId="165ae0b1-4c40-4a51-b33d-0577af1465f0" providerId="ADAL" clId="{B93CAD89-3D6A-4988-9591-8BBF08D0428E}" dt="2026-04-07T16:54:08.051" v="229"/>
          <ac:graphicFrameMkLst>
            <pc:docMk/>
            <pc:sldMk cId="4186037163" sldId="2557"/>
            <ac:graphicFrameMk id="2" creationId="{96185B1B-61C5-23BD-1362-AF7D19DAD0C4}"/>
          </ac:graphicFrameMkLst>
        </pc:graphicFrameChg>
        <pc:graphicFrameChg chg="add mod modGraphic">
          <ac:chgData name="Jorge Alejandro Hidalgo López" userId="165ae0b1-4c40-4a51-b33d-0577af1465f0" providerId="ADAL" clId="{B93CAD89-3D6A-4988-9591-8BBF08D0428E}" dt="2026-04-07T16:54:23.371" v="235" actId="14100"/>
          <ac:graphicFrameMkLst>
            <pc:docMk/>
            <pc:sldMk cId="4186037163" sldId="2557"/>
            <ac:graphicFrameMk id="3" creationId="{1177843D-B88A-1DBA-853B-97487D232FFE}"/>
          </ac:graphicFrameMkLst>
        </pc:graphicFrameChg>
        <pc:picChg chg="del">
          <ac:chgData name="Jorge Alejandro Hidalgo López" userId="165ae0b1-4c40-4a51-b33d-0577af1465f0" providerId="ADAL" clId="{B93CAD89-3D6A-4988-9591-8BBF08D0428E}" dt="2026-04-07T16:54:12.744" v="231" actId="478"/>
          <ac:picMkLst>
            <pc:docMk/>
            <pc:sldMk cId="4186037163" sldId="2557"/>
            <ac:picMk id="17" creationId="{B7053CC2-6AA2-A76C-22B8-DD1BEC6810A9}"/>
          </ac:picMkLst>
        </pc:picChg>
      </pc:sldChg>
      <pc:sldChg chg="addSp delSp modSp mod">
        <pc:chgData name="Jorge Alejandro Hidalgo López" userId="165ae0b1-4c40-4a51-b33d-0577af1465f0" providerId="ADAL" clId="{B93CAD89-3D6A-4988-9591-8BBF08D0428E}" dt="2026-04-07T16:19:48.971" v="150" actId="20577"/>
        <pc:sldMkLst>
          <pc:docMk/>
          <pc:sldMk cId="1636667196" sldId="2558"/>
        </pc:sldMkLst>
        <pc:spChg chg="mod">
          <ac:chgData name="Jorge Alejandro Hidalgo López" userId="165ae0b1-4c40-4a51-b33d-0577af1465f0" providerId="ADAL" clId="{B93CAD89-3D6A-4988-9591-8BBF08D0428E}" dt="2026-04-07T16:19:48.971" v="150" actId="20577"/>
          <ac:spMkLst>
            <pc:docMk/>
            <pc:sldMk cId="1636667196" sldId="2558"/>
            <ac:spMk id="4" creationId="{A60CFAD0-C18E-8430-5653-649ADF4BEE77}"/>
          </ac:spMkLst>
        </pc:spChg>
        <pc:graphicFrameChg chg="add del mod modGraphic">
          <ac:chgData name="Jorge Alejandro Hidalgo López" userId="165ae0b1-4c40-4a51-b33d-0577af1465f0" providerId="ADAL" clId="{B93CAD89-3D6A-4988-9591-8BBF08D0428E}" dt="2026-04-07T16:16:54.021" v="84" actId="478"/>
          <ac:graphicFrameMkLst>
            <pc:docMk/>
            <pc:sldMk cId="1636667196" sldId="2558"/>
            <ac:graphicFrameMk id="5" creationId="{1FA38A48-92B3-DB56-9F72-43FB6C9DDA63}"/>
          </ac:graphicFrameMkLst>
        </pc:graphicFrameChg>
        <pc:graphicFrameChg chg="add mod">
          <ac:chgData name="Jorge Alejandro Hidalgo López" userId="165ae0b1-4c40-4a51-b33d-0577af1465f0" providerId="ADAL" clId="{B93CAD89-3D6A-4988-9591-8BBF08D0428E}" dt="2026-04-07T16:16:48.466" v="82"/>
          <ac:graphicFrameMkLst>
            <pc:docMk/>
            <pc:sldMk cId="1636667196" sldId="2558"/>
            <ac:graphicFrameMk id="6" creationId="{ECC03963-6F40-9610-6F4A-CC1FE5F8C1BB}"/>
          </ac:graphicFrameMkLst>
        </pc:graphicFrameChg>
        <pc:graphicFrameChg chg="add mod modGraphic">
          <ac:chgData name="Jorge Alejandro Hidalgo López" userId="165ae0b1-4c40-4a51-b33d-0577af1465f0" providerId="ADAL" clId="{B93CAD89-3D6A-4988-9591-8BBF08D0428E}" dt="2026-04-07T16:19:04.505" v="116" actId="1076"/>
          <ac:graphicFrameMkLst>
            <pc:docMk/>
            <pc:sldMk cId="1636667196" sldId="2558"/>
            <ac:graphicFrameMk id="11" creationId="{9DF7075A-8CD1-1FED-13D0-EB9EEF11D462}"/>
          </ac:graphicFrameMkLst>
        </pc:graphicFrameChg>
        <pc:graphicFrameChg chg="del mod">
          <ac:chgData name="Jorge Alejandro Hidalgo López" userId="165ae0b1-4c40-4a51-b33d-0577af1465f0" providerId="ADAL" clId="{B93CAD89-3D6A-4988-9591-8BBF08D0428E}" dt="2026-04-07T16:15:17.034" v="52" actId="478"/>
          <ac:graphicFrameMkLst>
            <pc:docMk/>
            <pc:sldMk cId="1636667196" sldId="2558"/>
            <ac:graphicFrameMk id="12" creationId="{3A7F6ABD-D46C-2772-F675-0A4FB2F72822}"/>
          </ac:graphicFrameMkLst>
        </pc:graphicFrameChg>
        <pc:graphicFrameChg chg="del mod">
          <ac:chgData name="Jorge Alejandro Hidalgo López" userId="165ae0b1-4c40-4a51-b33d-0577af1465f0" providerId="ADAL" clId="{B93CAD89-3D6A-4988-9591-8BBF08D0428E}" dt="2026-04-07T16:15:56.656" v="66" actId="478"/>
          <ac:graphicFrameMkLst>
            <pc:docMk/>
            <pc:sldMk cId="1636667196" sldId="2558"/>
            <ac:graphicFrameMk id="13" creationId="{7C91938B-C033-45A8-B772-192C7F469E4B}"/>
          </ac:graphicFrameMkLst>
        </pc:graphicFrameChg>
        <pc:graphicFrameChg chg="add mod">
          <ac:chgData name="Jorge Alejandro Hidalgo López" userId="165ae0b1-4c40-4a51-b33d-0577af1465f0" providerId="ADAL" clId="{B93CAD89-3D6A-4988-9591-8BBF08D0428E}" dt="2026-04-07T16:19:24.494" v="137"/>
          <ac:graphicFrameMkLst>
            <pc:docMk/>
            <pc:sldMk cId="1636667196" sldId="2558"/>
            <ac:graphicFrameMk id="14" creationId="{7C91938B-C033-45A8-B772-192C7F469E4B}"/>
          </ac:graphicFrameMkLst>
        </pc:graphicFrameChg>
        <pc:graphicFrameChg chg="add mod">
          <ac:chgData name="Jorge Alejandro Hidalgo López" userId="165ae0b1-4c40-4a51-b33d-0577af1465f0" providerId="ADAL" clId="{B93CAD89-3D6A-4988-9591-8BBF08D0428E}" dt="2026-04-07T16:19:37.830" v="143" actId="14100"/>
          <ac:graphicFrameMkLst>
            <pc:docMk/>
            <pc:sldMk cId="1636667196" sldId="2558"/>
            <ac:graphicFrameMk id="15" creationId="{7C91938B-C033-45A8-B772-192C7F469E4B}"/>
          </ac:graphicFrameMkLst>
        </pc:graphicFrameChg>
        <pc:picChg chg="add del mod">
          <ac:chgData name="Jorge Alejandro Hidalgo López" userId="165ae0b1-4c40-4a51-b33d-0577af1465f0" providerId="ADAL" clId="{B93CAD89-3D6A-4988-9591-8BBF08D0428E}" dt="2026-04-07T16:17:28.639" v="91" actId="478"/>
          <ac:picMkLst>
            <pc:docMk/>
            <pc:sldMk cId="1636667196" sldId="2558"/>
            <ac:picMk id="8" creationId="{B5FE38C4-F4C4-6757-2249-66C67E69CEB2}"/>
          </ac:picMkLst>
        </pc:picChg>
        <pc:picChg chg="add del mod">
          <ac:chgData name="Jorge Alejandro Hidalgo López" userId="165ae0b1-4c40-4a51-b33d-0577af1465f0" providerId="ADAL" clId="{B93CAD89-3D6A-4988-9591-8BBF08D0428E}" dt="2026-04-07T16:18:04.155" v="100" actId="478"/>
          <ac:picMkLst>
            <pc:docMk/>
            <pc:sldMk cId="1636667196" sldId="2558"/>
            <ac:picMk id="10" creationId="{07FDAD24-42CF-35E4-2A8F-25022A46DA6F}"/>
          </ac:picMkLst>
        </pc:picChg>
      </pc:sldChg>
      <pc:sldChg chg="addSp delSp modSp mod">
        <pc:chgData name="Jorge Alejandro Hidalgo López" userId="165ae0b1-4c40-4a51-b33d-0577af1465f0" providerId="ADAL" clId="{B93CAD89-3D6A-4988-9591-8BBF08D0428E}" dt="2026-04-07T16:29:36.494" v="183" actId="14100"/>
        <pc:sldMkLst>
          <pc:docMk/>
          <pc:sldMk cId="1991370206" sldId="2559"/>
        </pc:sldMkLst>
        <pc:spChg chg="mod">
          <ac:chgData name="Jorge Alejandro Hidalgo López" userId="165ae0b1-4c40-4a51-b33d-0577af1465f0" providerId="ADAL" clId="{B93CAD89-3D6A-4988-9591-8BBF08D0428E}" dt="2026-04-07T16:29:03.435" v="175" actId="20577"/>
          <ac:spMkLst>
            <pc:docMk/>
            <pc:sldMk cId="1991370206" sldId="2559"/>
            <ac:spMk id="4" creationId="{2B426963-1096-9604-3DE9-AE1AC8FC6352}"/>
          </ac:spMkLst>
        </pc:spChg>
        <pc:graphicFrameChg chg="add mod">
          <ac:chgData name="Jorge Alejandro Hidalgo López" userId="165ae0b1-4c40-4a51-b33d-0577af1465f0" providerId="ADAL" clId="{B93CAD89-3D6A-4988-9591-8BBF08D0428E}" dt="2026-04-07T16:27:48.721" v="151"/>
          <ac:graphicFrameMkLst>
            <pc:docMk/>
            <pc:sldMk cId="1991370206" sldId="2559"/>
            <ac:graphicFrameMk id="5" creationId="{53428B97-F6E6-3925-2E9E-19DAE540645D}"/>
          </ac:graphicFrameMkLst>
        </pc:graphicFrameChg>
        <pc:graphicFrameChg chg="add mod modGraphic">
          <ac:chgData name="Jorge Alejandro Hidalgo López" userId="165ae0b1-4c40-4a51-b33d-0577af1465f0" providerId="ADAL" clId="{B93CAD89-3D6A-4988-9591-8BBF08D0428E}" dt="2026-04-07T16:28:30.920" v="161" actId="1076"/>
          <ac:graphicFrameMkLst>
            <pc:docMk/>
            <pc:sldMk cId="1991370206" sldId="2559"/>
            <ac:graphicFrameMk id="6" creationId="{36DC4DB2-708D-C3FF-74C9-E08A49854014}"/>
          </ac:graphicFrameMkLst>
        </pc:graphicFrameChg>
        <pc:graphicFrameChg chg="add mod">
          <ac:chgData name="Jorge Alejandro Hidalgo López" userId="165ae0b1-4c40-4a51-b33d-0577af1465f0" providerId="ADAL" clId="{B93CAD89-3D6A-4988-9591-8BBF08D0428E}" dt="2026-04-07T16:28:43.052" v="163"/>
          <ac:graphicFrameMkLst>
            <pc:docMk/>
            <pc:sldMk cId="1991370206" sldId="2559"/>
            <ac:graphicFrameMk id="7" creationId="{CFC4FBAE-015F-4187-6311-AE223308F474}"/>
          </ac:graphicFrameMkLst>
        </pc:graphicFrameChg>
        <pc:graphicFrameChg chg="add del">
          <ac:chgData name="Jorge Alejandro Hidalgo López" userId="165ae0b1-4c40-4a51-b33d-0577af1465f0" providerId="ADAL" clId="{B93CAD89-3D6A-4988-9591-8BBF08D0428E}" dt="2026-04-07T16:28:48.070" v="165" actId="478"/>
          <ac:graphicFrameMkLst>
            <pc:docMk/>
            <pc:sldMk cId="1991370206" sldId="2559"/>
            <ac:graphicFrameMk id="9" creationId="{FEBBA301-DFC7-8EE7-31EC-435285FA780C}"/>
          </ac:graphicFrameMkLst>
        </pc:graphicFrameChg>
        <pc:graphicFrameChg chg="add mod">
          <ac:chgData name="Jorge Alejandro Hidalgo López" userId="165ae0b1-4c40-4a51-b33d-0577af1465f0" providerId="ADAL" clId="{B93CAD89-3D6A-4988-9591-8BBF08D0428E}" dt="2026-04-07T16:29:21.589" v="177"/>
          <ac:graphicFrameMkLst>
            <pc:docMk/>
            <pc:sldMk cId="1991370206" sldId="2559"/>
            <ac:graphicFrameMk id="11" creationId="{2E782EC1-519B-41CB-1370-6B55030001B5}"/>
          </ac:graphicFrameMkLst>
        </pc:graphicFrameChg>
        <pc:picChg chg="add del mod">
          <ac:chgData name="Jorge Alejandro Hidalgo López" userId="165ae0b1-4c40-4a51-b33d-0577af1465f0" providerId="ADAL" clId="{B93CAD89-3D6A-4988-9591-8BBF08D0428E}" dt="2026-04-07T16:29:09.961" v="176" actId="478"/>
          <ac:picMkLst>
            <pc:docMk/>
            <pc:sldMk cId="1991370206" sldId="2559"/>
            <ac:picMk id="10" creationId="{23295EC3-CDEC-FD16-C708-69CABB3F28BB}"/>
          </ac:picMkLst>
        </pc:picChg>
        <pc:picChg chg="add mod">
          <ac:chgData name="Jorge Alejandro Hidalgo López" userId="165ae0b1-4c40-4a51-b33d-0577af1465f0" providerId="ADAL" clId="{B93CAD89-3D6A-4988-9591-8BBF08D0428E}" dt="2026-04-07T16:29:36.494" v="183" actId="14100"/>
          <ac:picMkLst>
            <pc:docMk/>
            <pc:sldMk cId="1991370206" sldId="2559"/>
            <ac:picMk id="13" creationId="{7B61423F-100B-22B5-128D-4C31A5E1026D}"/>
          </ac:picMkLst>
        </pc:picChg>
      </pc:sldChg>
      <pc:sldChg chg="addSp delSp modSp mod">
        <pc:chgData name="Jorge Alejandro Hidalgo López" userId="165ae0b1-4c40-4a51-b33d-0577af1465f0" providerId="ADAL" clId="{B93CAD89-3D6A-4988-9591-8BBF08D0428E}" dt="2026-04-07T16:02:04.697" v="22" actId="20577"/>
        <pc:sldMkLst>
          <pc:docMk/>
          <pc:sldMk cId="1480523509" sldId="2560"/>
        </pc:sldMkLst>
        <pc:spChg chg="mod">
          <ac:chgData name="Jorge Alejandro Hidalgo López" userId="165ae0b1-4c40-4a51-b33d-0577af1465f0" providerId="ADAL" clId="{B93CAD89-3D6A-4988-9591-8BBF08D0428E}" dt="2026-04-07T16:02:04.697" v="22" actId="20577"/>
          <ac:spMkLst>
            <pc:docMk/>
            <pc:sldMk cId="1480523509" sldId="2560"/>
            <ac:spMk id="14" creationId="{ED9C0109-8FE2-7AA7-B0C9-DA1EFF2B43DF}"/>
          </ac:spMkLst>
        </pc:spChg>
        <pc:graphicFrameChg chg="add mod">
          <ac:chgData name="Jorge Alejandro Hidalgo López" userId="165ae0b1-4c40-4a51-b33d-0577af1465f0" providerId="ADAL" clId="{B93CAD89-3D6A-4988-9591-8BBF08D0428E}" dt="2026-04-07T16:01:30.125" v="10"/>
          <ac:graphicFrameMkLst>
            <pc:docMk/>
            <pc:sldMk cId="1480523509" sldId="2560"/>
            <ac:graphicFrameMk id="2" creationId="{59D1E20E-1ACC-413F-CE2D-C63C53397E25}"/>
          </ac:graphicFrameMkLst>
        </pc:graphicFrameChg>
        <pc:graphicFrameChg chg="add mod modGraphic">
          <ac:chgData name="Jorge Alejandro Hidalgo López" userId="165ae0b1-4c40-4a51-b33d-0577af1465f0" providerId="ADAL" clId="{B93CAD89-3D6A-4988-9591-8BBF08D0428E}" dt="2026-04-07T16:01:42.108" v="14" actId="14100"/>
          <ac:graphicFrameMkLst>
            <pc:docMk/>
            <pc:sldMk cId="1480523509" sldId="2560"/>
            <ac:graphicFrameMk id="3" creationId="{AA385232-141E-3137-E78D-D62BA01DD394}"/>
          </ac:graphicFrameMkLst>
        </pc:graphicFrameChg>
        <pc:graphicFrameChg chg="add mod">
          <ac:chgData name="Jorge Alejandro Hidalgo López" userId="165ae0b1-4c40-4a51-b33d-0577af1465f0" providerId="ADAL" clId="{B93CAD89-3D6A-4988-9591-8BBF08D0428E}" dt="2026-04-07T16:01:45.389" v="15"/>
          <ac:graphicFrameMkLst>
            <pc:docMk/>
            <pc:sldMk cId="1480523509" sldId="2560"/>
            <ac:graphicFrameMk id="4" creationId="{89768731-AD0C-DA4B-F398-5B83D4EF475F}"/>
          </ac:graphicFrameMkLst>
        </pc:graphicFrameChg>
        <pc:picChg chg="del">
          <ac:chgData name="Jorge Alejandro Hidalgo López" userId="165ae0b1-4c40-4a51-b33d-0577af1465f0" providerId="ADAL" clId="{B93CAD89-3D6A-4988-9591-8BBF08D0428E}" dt="2026-04-07T16:01:35.756" v="12" actId="478"/>
          <ac:picMkLst>
            <pc:docMk/>
            <pc:sldMk cId="1480523509" sldId="2560"/>
            <ac:picMk id="5" creationId="{C1F787D5-A801-484F-9CA0-58E8578B7BEA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icafe-my.sharepoint.com/personal/jhidalgo_icafe_cr/Documents/Semanal/Informe%20Junta%20Diap.%202-4-6-7.xlsm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https://icafe-my.sharepoint.com/personal/jhidalgo_icafe_cr/Documents/Semanal/Informe%20Junta%20Diap.%202-4-6-7.xlsm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186499963124168E-2"/>
          <c:y val="3.0427210817711992E-2"/>
          <c:w val="0.84059702461916652"/>
          <c:h val="0.80704622859646702"/>
        </c:manualLayout>
      </c:layout>
      <c:barChart>
        <c:barDir val="col"/>
        <c:grouping val="clustered"/>
        <c:varyColors val="0"/>
        <c:ser>
          <c:idx val="3"/>
          <c:order val="3"/>
          <c:tx>
            <c:strRef>
              <c:f>'Diap 2'!$Y$29</c:f>
              <c:strCache>
                <c:ptCount val="1"/>
                <c:pt idx="0">
                  <c:v>Acumulado 25-26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numRef>
              <c:f>'Diap 2'!$U$45:$U$49</c:f>
              <c:numCache>
                <c:formatCode>m/d/yyyy</c:formatCode>
                <c:ptCount val="5"/>
                <c:pt idx="0">
                  <c:v>45688</c:v>
                </c:pt>
                <c:pt idx="1">
                  <c:v>45703</c:v>
                </c:pt>
                <c:pt idx="2">
                  <c:v>45716</c:v>
                </c:pt>
                <c:pt idx="3">
                  <c:v>45731</c:v>
                </c:pt>
                <c:pt idx="4">
                  <c:v>45747</c:v>
                </c:pt>
              </c:numCache>
            </c:numRef>
          </c:cat>
          <c:val>
            <c:numRef>
              <c:f>'Diap 2'!$Y$45:$Y$49</c:f>
              <c:numCache>
                <c:formatCode>_(* #,##0.00_);_(* \(#,##0.00\);_(* "-"??_);_(@_)</c:formatCode>
                <c:ptCount val="5"/>
                <c:pt idx="0">
                  <c:v>1305847.3899999999</c:v>
                </c:pt>
                <c:pt idx="1">
                  <c:v>1429375.15</c:v>
                </c:pt>
                <c:pt idx="2">
                  <c:v>1512946.9875</c:v>
                </c:pt>
                <c:pt idx="3">
                  <c:v>1545144.2749999999</c:v>
                </c:pt>
                <c:pt idx="4">
                  <c:v>1563068.5249999999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C3-4BC6-B3D4-244285C26B17}"/>
            </c:ext>
          </c:extLst>
        </c:ser>
        <c:ser>
          <c:idx val="4"/>
          <c:order val="4"/>
          <c:tx>
            <c:strRef>
              <c:f>'Diap 2'!$Z$29</c:f>
              <c:strCache>
                <c:ptCount val="1"/>
                <c:pt idx="0">
                  <c:v> Acumulado 24-25 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cat>
            <c:numRef>
              <c:f>'Diap 2'!$U$45:$U$49</c:f>
              <c:numCache>
                <c:formatCode>m/d/yyyy</c:formatCode>
                <c:ptCount val="5"/>
                <c:pt idx="0">
                  <c:v>45688</c:v>
                </c:pt>
                <c:pt idx="1">
                  <c:v>45703</c:v>
                </c:pt>
                <c:pt idx="2">
                  <c:v>45716</c:v>
                </c:pt>
                <c:pt idx="3">
                  <c:v>45731</c:v>
                </c:pt>
                <c:pt idx="4">
                  <c:v>45747</c:v>
                </c:pt>
              </c:numCache>
            </c:numRef>
          </c:cat>
          <c:val>
            <c:numRef>
              <c:f>'Diap 2'!$Z$45:$Z$49</c:f>
              <c:numCache>
                <c:formatCode>_(* #,##0.00_);_(* \(#,##0.00\);_(* "-"??_);_(@_)</c:formatCode>
                <c:ptCount val="5"/>
                <c:pt idx="0">
                  <c:v>1257429.3875</c:v>
                </c:pt>
                <c:pt idx="1">
                  <c:v>1516028.7324999999</c:v>
                </c:pt>
                <c:pt idx="2">
                  <c:v>1631094.35</c:v>
                </c:pt>
                <c:pt idx="3">
                  <c:v>1711799.5249999999</c:v>
                </c:pt>
                <c:pt idx="4">
                  <c:v>1757688.6850000001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9C3-4BC6-B3D4-244285C26B17}"/>
            </c:ext>
          </c:extLst>
        </c:ser>
        <c:ser>
          <c:idx val="5"/>
          <c:order val="5"/>
          <c:tx>
            <c:strRef>
              <c:f>'Diap 2'!$AA$29</c:f>
              <c:strCache>
                <c:ptCount val="1"/>
                <c:pt idx="0">
                  <c:v> Acumulado 23-24 </c:v>
                </c:pt>
              </c:strCache>
            </c:strRef>
          </c:tx>
          <c:spPr>
            <a:solidFill>
              <a:srgbClr val="FF3300"/>
            </a:solidFill>
            <a:ln>
              <a:noFill/>
            </a:ln>
            <a:effectLst/>
          </c:spPr>
          <c:invertIfNegative val="0"/>
          <c:cat>
            <c:numRef>
              <c:f>'Diap 2'!$U$45:$U$49</c:f>
              <c:numCache>
                <c:formatCode>m/d/yyyy</c:formatCode>
                <c:ptCount val="5"/>
                <c:pt idx="0">
                  <c:v>45688</c:v>
                </c:pt>
                <c:pt idx="1">
                  <c:v>45703</c:v>
                </c:pt>
                <c:pt idx="2">
                  <c:v>45716</c:v>
                </c:pt>
                <c:pt idx="3">
                  <c:v>45731</c:v>
                </c:pt>
                <c:pt idx="4">
                  <c:v>45747</c:v>
                </c:pt>
              </c:numCache>
            </c:numRef>
          </c:cat>
          <c:val>
            <c:numRef>
              <c:f>'Diap 2'!$AA$45:$AA$49</c:f>
              <c:numCache>
                <c:formatCode>_(* #,##0.00_);_(* \(#,##0.00\);_(* "-"??_);_(@_)</c:formatCode>
                <c:ptCount val="5"/>
                <c:pt idx="0">
                  <c:v>1288463.9395000001</c:v>
                </c:pt>
                <c:pt idx="1">
                  <c:v>1352945.902</c:v>
                </c:pt>
                <c:pt idx="2">
                  <c:v>1487510.8195</c:v>
                </c:pt>
                <c:pt idx="3">
                  <c:v>1517529.6645</c:v>
                </c:pt>
                <c:pt idx="4">
                  <c:v>1534844.4569999999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9C3-4BC6-B3D4-244285C26B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901521983"/>
        <c:axId val="901524895"/>
      </c:barChart>
      <c:lineChart>
        <c:grouping val="standard"/>
        <c:varyColors val="0"/>
        <c:ser>
          <c:idx val="0"/>
          <c:order val="0"/>
          <c:tx>
            <c:strRef>
              <c:f>'Diap 2'!$V$29</c:f>
              <c:strCache>
                <c:ptCount val="1"/>
                <c:pt idx="0">
                  <c:v>QUINCENAS 25-26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'Diap 2'!$U$45:$U$49</c:f>
              <c:numCache>
                <c:formatCode>m/d/yyyy</c:formatCode>
                <c:ptCount val="5"/>
                <c:pt idx="0">
                  <c:v>45688</c:v>
                </c:pt>
                <c:pt idx="1">
                  <c:v>45703</c:v>
                </c:pt>
                <c:pt idx="2">
                  <c:v>45716</c:v>
                </c:pt>
                <c:pt idx="3">
                  <c:v>45731</c:v>
                </c:pt>
                <c:pt idx="4">
                  <c:v>45747</c:v>
                </c:pt>
              </c:numCache>
            </c:numRef>
          </c:cat>
          <c:val>
            <c:numRef>
              <c:f>'Diap 2'!$V$45:$V$49</c:f>
              <c:numCache>
                <c:formatCode>_(* #,##0.00_);_(* \(#,##0.00\);_(* "-"??_);_(@_)</c:formatCode>
                <c:ptCount val="5"/>
                <c:pt idx="0">
                  <c:v>218757.7525</c:v>
                </c:pt>
                <c:pt idx="1">
                  <c:v>123527.76</c:v>
                </c:pt>
                <c:pt idx="2">
                  <c:v>83688.462499999994</c:v>
                </c:pt>
                <c:pt idx="3">
                  <c:v>32843.224999999999</c:v>
                </c:pt>
                <c:pt idx="4">
                  <c:v>17924.25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9C3-4BC6-B3D4-244285C26B17}"/>
            </c:ext>
          </c:extLst>
        </c:ser>
        <c:ser>
          <c:idx val="1"/>
          <c:order val="1"/>
          <c:tx>
            <c:strRef>
              <c:f>'Diap 2'!$W$29</c:f>
              <c:strCache>
                <c:ptCount val="1"/>
                <c:pt idx="0">
                  <c:v> QUINCENAS 24-25 </c:v>
                </c:pt>
              </c:strCache>
            </c:strRef>
          </c:tx>
          <c:spPr>
            <a:ln w="28575" cap="rnd">
              <a:solidFill>
                <a:srgbClr val="C506CA"/>
              </a:solidFill>
              <a:round/>
            </a:ln>
            <a:effectLst/>
          </c:spPr>
          <c:marker>
            <c:symbol val="none"/>
          </c:marker>
          <c:cat>
            <c:numRef>
              <c:f>'Diap 2'!$U$45:$U$49</c:f>
              <c:numCache>
                <c:formatCode>m/d/yyyy</c:formatCode>
                <c:ptCount val="5"/>
                <c:pt idx="0">
                  <c:v>45688</c:v>
                </c:pt>
                <c:pt idx="1">
                  <c:v>45703</c:v>
                </c:pt>
                <c:pt idx="2">
                  <c:v>45716</c:v>
                </c:pt>
                <c:pt idx="3">
                  <c:v>45731</c:v>
                </c:pt>
                <c:pt idx="4">
                  <c:v>45747</c:v>
                </c:pt>
              </c:numCache>
            </c:numRef>
          </c:cat>
          <c:val>
            <c:numRef>
              <c:f>'Diap 2'!$W$45:$W$49</c:f>
              <c:numCache>
                <c:formatCode>_(* #,##0.00_);_(* \(#,##0.00\);_(* "-"??_);_(@_)</c:formatCode>
                <c:ptCount val="5"/>
                <c:pt idx="0">
                  <c:v>197943.38750000001</c:v>
                </c:pt>
                <c:pt idx="1">
                  <c:v>164313.28</c:v>
                </c:pt>
                <c:pt idx="2">
                  <c:v>114761.58</c:v>
                </c:pt>
                <c:pt idx="3">
                  <c:v>80705.175000000003</c:v>
                </c:pt>
                <c:pt idx="4">
                  <c:v>44302.747499999998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9C3-4BC6-B3D4-244285C26B17}"/>
            </c:ext>
          </c:extLst>
        </c:ser>
        <c:ser>
          <c:idx val="2"/>
          <c:order val="2"/>
          <c:tx>
            <c:strRef>
              <c:f>'Diap 2'!$X$29</c:f>
              <c:strCache>
                <c:ptCount val="1"/>
                <c:pt idx="0">
                  <c:v> QUINCENAS 23-24 </c:v>
                </c:pt>
              </c:strCache>
            </c:strRef>
          </c:tx>
          <c:spPr>
            <a:ln w="28575" cap="rnd">
              <a:solidFill>
                <a:srgbClr val="60FF4B"/>
              </a:solidFill>
              <a:round/>
            </a:ln>
            <a:effectLst/>
          </c:spPr>
          <c:marker>
            <c:symbol val="none"/>
          </c:marker>
          <c:cat>
            <c:numRef>
              <c:f>'Diap 2'!$U$45:$U$49</c:f>
              <c:numCache>
                <c:formatCode>m/d/yyyy</c:formatCode>
                <c:ptCount val="5"/>
                <c:pt idx="0">
                  <c:v>45688</c:v>
                </c:pt>
                <c:pt idx="1">
                  <c:v>45703</c:v>
                </c:pt>
                <c:pt idx="2">
                  <c:v>45716</c:v>
                </c:pt>
                <c:pt idx="3">
                  <c:v>45731</c:v>
                </c:pt>
                <c:pt idx="4">
                  <c:v>45747</c:v>
                </c:pt>
              </c:numCache>
            </c:numRef>
          </c:cat>
          <c:val>
            <c:numRef>
              <c:f>'Diap 2'!$X$45:$X$49</c:f>
              <c:numCache>
                <c:formatCode>_(* #,##0.00_);_(* \(#,##0.00\);_(* "-"??_);_(@_)</c:formatCode>
                <c:ptCount val="5"/>
                <c:pt idx="0">
                  <c:v>153676.03</c:v>
                </c:pt>
                <c:pt idx="1">
                  <c:v>18910.599999999999</c:v>
                </c:pt>
                <c:pt idx="2">
                  <c:v>55152.824999999997</c:v>
                </c:pt>
                <c:pt idx="3">
                  <c:v>30018.845000000001</c:v>
                </c:pt>
                <c:pt idx="4">
                  <c:v>16763.7925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29C3-4BC6-B3D4-244285C26B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43663328"/>
        <c:axId val="1243661664"/>
      </c:lineChart>
      <c:catAx>
        <c:axId val="901521983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1524895"/>
        <c:crosses val="autoZero"/>
        <c:auto val="0"/>
        <c:lblAlgn val="ctr"/>
        <c:lblOffset val="100"/>
        <c:noMultiLvlLbl val="0"/>
      </c:catAx>
      <c:valAx>
        <c:axId val="901524895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/>
                  <a:t>Fanegas</a:t>
                </a:r>
              </a:p>
            </c:rich>
          </c:tx>
          <c:layout>
            <c:manualLayout>
              <c:xMode val="edge"/>
              <c:yMode val="edge"/>
              <c:x val="7.3799593837647363E-3"/>
              <c:y val="0.3636464310186114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1521983"/>
        <c:crosses val="autoZero"/>
        <c:crossBetween val="between"/>
      </c:valAx>
      <c:valAx>
        <c:axId val="1243661664"/>
        <c:scaling>
          <c:orientation val="minMax"/>
        </c:scaling>
        <c:delete val="0"/>
        <c:axPos val="r"/>
        <c:numFmt formatCode="_(* #,##0.00_);_(* \(#,##0.00\);_(* &quot;-&quot;??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43663328"/>
        <c:crosses val="max"/>
        <c:crossBetween val="between"/>
      </c:valAx>
      <c:dateAx>
        <c:axId val="1243663328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1243661664"/>
        <c:crosses val="autoZero"/>
        <c:auto val="1"/>
        <c:lblOffset val="100"/>
        <c:baseTimeUnit val="days"/>
      </c:date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'Diap 6'!$N$185</c:f>
              <c:strCache>
                <c:ptCount val="1"/>
                <c:pt idx="0">
                  <c:v>Precio Promedio Exportacion USD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F2AF-4720-BA96-3F6C1140E823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solidFill>
                  <a:srgbClr val="7030A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F2AF-4720-BA96-3F6C1140E823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F2AF-4720-BA96-3F6C1140E823}"/>
              </c:ext>
            </c:extLst>
          </c:dPt>
          <c:dLbls>
            <c:dLbl>
              <c:idx val="0"/>
              <c:layout>
                <c:manualLayout>
                  <c:x val="-2.0492588145942216E-2"/>
                  <c:y val="-2.74961291138040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2AF-4720-BA96-3F6C1140E823}"/>
                </c:ext>
              </c:extLst>
            </c:dLbl>
            <c:dLbl>
              <c:idx val="1"/>
              <c:layout>
                <c:manualLayout>
                  <c:x val="-7.8306654893690354E-3"/>
                  <c:y val="1.85644542050463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2AF-4720-BA96-3F6C1140E823}"/>
                </c:ext>
              </c:extLst>
            </c:dLbl>
            <c:dLbl>
              <c:idx val="2"/>
              <c:layout>
                <c:manualLayout>
                  <c:x val="2.0590847261088736E-2"/>
                  <c:y val="-5.01635251923593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2AF-4720-BA96-3F6C1140E82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6'!$P$185:$R$185</c:f>
              <c:numCache>
                <c:formatCode>_(* #,##0.00_);_(* \(#,##0.00\);_(* "-"??_);_(@_)</c:formatCode>
                <c:ptCount val="3"/>
                <c:pt idx="0">
                  <c:v>218.95</c:v>
                </c:pt>
                <c:pt idx="1">
                  <c:v>275.95999999999998</c:v>
                </c:pt>
                <c:pt idx="2">
                  <c:v>338.56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2AF-4720-BA96-3F6C1140E8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0128896"/>
        <c:axId val="1015779808"/>
      </c:barChart>
      <c:lineChart>
        <c:grouping val="standard"/>
        <c:varyColors val="0"/>
        <c:ser>
          <c:idx val="1"/>
          <c:order val="1"/>
          <c:tx>
            <c:strRef>
              <c:f>'Diap 6'!$N$186</c:f>
              <c:strCache>
                <c:ptCount val="1"/>
                <c:pt idx="0">
                  <c:v>Precio Promedio CN CRC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6'!$P$186:$R$186</c:f>
              <c:numCache>
                <c:formatCode>_(* #,##0.00_);_(* \(#,##0.00\);_(* "-"??_);_(@_)</c:formatCode>
                <c:ptCount val="3"/>
                <c:pt idx="0">
                  <c:v>1904.38</c:v>
                </c:pt>
                <c:pt idx="1">
                  <c:v>3095.17</c:v>
                </c:pt>
                <c:pt idx="2">
                  <c:v>3015.15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F2AF-4720-BA96-3F6C1140E8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78251136"/>
        <c:axId val="1454926112"/>
      </c:lineChart>
      <c:catAx>
        <c:axId val="1778251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4926112"/>
        <c:crosses val="autoZero"/>
        <c:auto val="1"/>
        <c:lblAlgn val="ctr"/>
        <c:lblOffset val="100"/>
        <c:noMultiLvlLbl val="0"/>
      </c:catAx>
      <c:valAx>
        <c:axId val="1454926112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8251136"/>
        <c:crosses val="autoZero"/>
        <c:crossBetween val="between"/>
      </c:valAx>
      <c:valAx>
        <c:axId val="1015779808"/>
        <c:scaling>
          <c:orientation val="minMax"/>
        </c:scaling>
        <c:delete val="0"/>
        <c:axPos val="r"/>
        <c:numFmt formatCode="_(* #,##0.00_);_(* \(#,##0.00\);_(* &quot;-&quot;??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0128896"/>
        <c:crosses val="max"/>
        <c:crossBetween val="between"/>
      </c:valAx>
      <c:catAx>
        <c:axId val="13401288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15779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674458729137146"/>
          <c:y val="0.82001018188034058"/>
          <c:w val="0.34320514761922272"/>
          <c:h val="0.163202427087244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7B7C8-A469-4311-B95E-6D8224B95227}" type="datetimeFigureOut">
              <a:rPr lang="es-CR" smtClean="0"/>
              <a:t>7/4/2026</a:t>
            </a:fld>
            <a:endParaRPr lang="es-C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1F829-7979-4A36-9F32-90186E00557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970213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03BDD5-A8A1-C67F-A38C-78DF56A27E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3A175E-A8FE-209C-5D4D-846C87B566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F51D93-06A6-0FE2-B7B4-91EB0F7E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7/4/2026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52CBB32-D4A6-3B98-7983-5F72A5A47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FB08B86-7823-6F6F-3341-50A96494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239446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D78662-1229-BBD9-ED4F-7CD2B84AD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3AEC37-2495-F4F1-4A8A-F2C2D56B28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BD03268-2993-7362-01F1-7B178E45B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7/4/2026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B042B6-6F4A-7C61-D93E-AFB94BAE0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FF14E3-C893-C586-30D7-86F4A68A4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3927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032230C-A85B-DA07-4D1B-535A9CE64D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458E66A-9500-B34D-BF8A-A3A76218CF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B7372-D8EB-BBF8-2960-38AA0B62E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7/4/2026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0B7256-2066-58DB-5E1F-7A02A89CA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92D311-6280-B163-5DC0-DD5828CD6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68544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32286-C75B-6837-526E-F572947DE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80AC37-C430-B844-8B13-2044354ACD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AE584-E98E-FD30-B2A5-124DCE166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04/07/2026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C7C40-9D2F-5FA6-F84B-818B7C5CE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38657-BFB5-1532-1777-BC45808A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61291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B3416-9CED-258C-F651-F6F6DB2B7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837DD2-BE95-B682-DFA9-BAA64DBBF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097DF-4675-7875-F227-7876A35EC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04/07/2026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F2C80-8201-6548-4F6A-CEB74B046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800C3-3587-2A78-79FD-505142D62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59351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FD2BA-607F-AE7E-FE83-3ED8E6CB4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4A3514-E67A-5B6E-EBE8-75AD88BB6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6F3730-93CC-F734-9106-35FC62EFF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04/07/2026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DCE47-FB6C-6C99-89D5-55E805B3C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291D6-1BD8-A371-5F2A-7BC046227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91839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30A2C-314B-29E5-92E4-EC655289E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B4CB4-E963-C58C-81BA-3A6656A36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8BBE9D-E295-76EF-B1E7-F0513D3D74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1C420A-428A-D6FE-0B48-C56F26E23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04/07/2026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C32624-9BCC-5B59-D557-CD33D5871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D940B9-5B13-03CE-ACC6-9B71E0C88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6882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E6148-00D6-7913-FF90-2A6C57301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BAE49-887B-5353-F8FF-7642200FE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1939A-29F6-0EAD-9CFD-4CEE1DD6A7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45D03F-8F2E-3175-BAAD-4CAD5000C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6F954D-BD4C-002E-713D-A341E50B26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6AF955-07FA-8CD6-6EFD-B31216EB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04/07/2026</a:t>
            </a:fld>
            <a:endParaRPr lang="en-C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A3D9CF-1B95-00C7-4D86-7F993CD69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81696B-87BF-DBEB-1CC5-CB02DC7E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100230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C0889-9AFE-0020-7B22-F4BF5558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58B8A8-E539-3452-CF90-740503173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04/07/2026</a:t>
            </a:fld>
            <a:endParaRPr lang="en-C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6B75B9-1E77-1C90-7B00-10F356F64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13689-AC1E-8687-D9CB-F47D0427E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2173789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E40444-00C6-4237-C3DB-5147D41C6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04/07/2026</a:t>
            </a:fld>
            <a:endParaRPr lang="en-C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BB4870-8A94-6680-F0CE-8E04AAE2C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F56609-B07A-9958-C788-758A2EE91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91731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351AF-487A-4ABF-2BCE-E233C91A0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4B6CD-F6D1-50BA-12B6-9E99624F8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7E6C40-4C5B-DFFB-1C41-49E9F08EA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1680A9-A3DA-C94E-3E1B-C798A1E41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04/07/2026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D49A65-3155-1A40-B9FE-B689541A2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F928F-38D2-947D-C205-DEE2A5EA5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4484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843C13-8368-2EAD-F8D8-AE91DF944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97D5E9-D620-70BB-9103-FF1D67B600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01D6F6-57F9-7815-53C4-42D42917D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7/4/2026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24964D-CA93-E897-B6DA-4C61670B0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CA21D0-15B6-2E49-6622-2A0DAFEB5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367419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EF876-C354-9A9F-44F7-7DB63BF32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2266A2-BF42-A5FA-B286-A55FFD8BC5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9406D9-BF47-A165-AD0A-C956F94C3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0AE78-519C-2918-6E55-12751047B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04/07/2026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A2A150-0427-6777-630B-FFF6FD9B8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1D5CCA-92CE-7625-FE5C-A75F03C04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898753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4CE9D-C297-D828-F0BC-0721880F4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800CA0-C839-E89D-47F1-8DB01358C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0C479-3B81-5FF0-21C2-C63DF2B90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04/07/2026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CBC98F-A5B9-EF76-F4C0-960323B7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C1F3B-DF8A-622B-9E8E-F0C51DCA8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5856560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0CBF9C-1685-8D6B-6636-F551E17054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C715B4-F1C7-CFA0-31EE-969531447E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FAECD3-6A6A-C18A-074A-17604A4EC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04/07/2026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7FB68-ED08-57AF-94E3-13BF58F02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CC40B4-D1B1-0105-9D5F-807E37BF4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934955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DCDD0E-2088-61C9-7539-47C5F3FE6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7C9777-449B-11E6-BED1-925DB4ED8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722101B-6C94-4F45-F9A7-EA10DE951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7/4/2026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E94393-91AC-BFC7-6206-E8091606C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D8A2C4B-301B-DA52-826C-AEEAC0F2E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299144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CA498-6434-F28F-CE89-FA9E7F374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5C7EBC-1B70-032A-614F-B47BCCFB46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FD85FDE-7A5D-0BF0-71EC-95EE21477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A519B95-71E4-9746-D0F1-E057D4940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7/4/2026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5C4AE0D-23C5-5B3E-B798-8CCB14167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A29B012-C15C-5E96-40FA-A717C3E39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94525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007A3E-4988-FE20-F418-0E4C84556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395AB-F06A-C957-D0DB-B739989C1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04D3E34-2D4D-AA8F-C0FB-9371CB217E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122E46C-4F7D-926A-D5D4-D289AB1358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103A4B1-EC34-312E-D9A2-D12EDAD31E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C02AF63-6DA5-071C-E96A-DFD95ADC4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7/4/2026</a:t>
            </a:fld>
            <a:endParaRPr lang="es-CR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E6D48E3-83B7-0BDE-41EB-2233DB3A8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FD08204-7965-8229-F59D-5E04ECAC9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255070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1916D0-05D5-7FCF-1B6A-45696FB18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B88C9CC-A92C-6D83-33F5-350CB98E1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7/4/2026</a:t>
            </a:fld>
            <a:endParaRPr lang="es-CR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7AE3D17-CD70-E369-F898-E17EC6470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E98C345-512D-8E09-E191-0D9C33DC1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151965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DA31D96-3F17-1126-D4A8-F36D13A2B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7/4/2026</a:t>
            </a:fld>
            <a:endParaRPr lang="es-CR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1AF8266-3B86-8507-170B-997C71BFD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2DD0F71-B6A8-2BB3-0688-C893987EA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1961598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A9DCA8-59E7-0E48-FB3B-E053B134F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FE8E429-B9D2-2362-4379-A9FCB46D1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FB3A743-5207-57B7-BC8C-39280263C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2CF8F1-6C0B-725E-ABB5-C581324E5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7/4/2026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38A5D6-069D-6B68-1FC1-BEFE97B58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52336C9-12F5-6D33-B681-B76DB6B05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61807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255E5E-7993-7B4A-0198-A3482DFCA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E9DB97-3871-39C1-64CF-0E3822AF52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EAD103A-BA38-6BC5-9374-C84FD40D15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9D796E-B22D-7C61-4D71-8860F8685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7/4/2026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AA224B-9AA4-9A41-A7BD-EA672FC79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28D4753-5EDA-665C-86A2-D7C3ECCD9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633058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99D51A-18E4-6E2D-68B7-AA28B7569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6435BA7-77CF-5EA8-E0DE-C22CAD8D7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0B187F-A123-3FD5-A047-D5E09781A5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22874-C915-465C-9D23-2B6D09CEAEAA}" type="datetimeFigureOut">
              <a:rPr lang="es-CR" smtClean="0"/>
              <a:t>7/4/2026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A50BE35-B896-0426-CA92-101C90F718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2059097-FCBB-A023-0BEC-CA37F45F55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9294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218A0E-A149-718E-891F-5957C1E22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908CBE-5191-B21E-F757-BFDB76A26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AA6DF-F2C5-4C50-2EF3-09F335E827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A8423-FCB1-3F44-8B45-B39BBC4A5316}" type="datetimeFigureOut">
              <a:rPr lang="en-CR" smtClean="0"/>
              <a:t>04/07/2026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50396-36FD-9F27-3B3D-5424403067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5D09D-F76A-437F-E122-85D722B0B2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3078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rectangle with a white stripe&#10;&#10;Description automatically generated">
            <a:extLst>
              <a:ext uri="{FF2B5EF4-FFF2-40B4-BE49-F238E27FC236}">
                <a16:creationId xmlns:a16="http://schemas.microsoft.com/office/drawing/2014/main" id="{40DA24F7-812D-84CB-3E86-E7FC5BC20B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AB1472-46B9-4B0A-99DC-7E1FA61E84DC}"/>
              </a:ext>
            </a:extLst>
          </p:cNvPr>
          <p:cNvSpPr txBox="1"/>
          <p:nvPr/>
        </p:nvSpPr>
        <p:spPr>
          <a:xfrm>
            <a:off x="509954" y="34290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ESTADÍSTICA DE CAFÉ AL 06 DE ABRIL 2026</a:t>
            </a:r>
          </a:p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COSECHA 2025-2026</a:t>
            </a:r>
          </a:p>
        </p:txBody>
      </p:sp>
    </p:spTree>
    <p:extLst>
      <p:ext uri="{BB962C8B-B14F-4D97-AF65-F5344CB8AC3E}">
        <p14:creationId xmlns:p14="http://schemas.microsoft.com/office/powerpoint/2010/main" val="4284725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189774-6C04-600A-BA30-0370B42C7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6DEA1ABE-9D1B-8723-668F-D78D647B14DF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INFORME COMPARATIVO DE CAFÉ EN FRUTA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9F3BC7C-B3AB-1B87-3331-1FBD826531D3}"/>
              </a:ext>
            </a:extLst>
          </p:cNvPr>
          <p:cNvSpPr txBox="1"/>
          <p:nvPr/>
        </p:nvSpPr>
        <p:spPr>
          <a:xfrm>
            <a:off x="1097558" y="722720"/>
            <a:ext cx="10223498" cy="726518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Comportamiento de la cosecha 2025-2026</a:t>
            </a: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y afluencia de café de las cosechas 2023-2024, 2024-2025 y 2025-2026 (en fanegas)</a:t>
            </a:r>
          </a:p>
          <a:p>
            <a:endParaRPr lang="es-ES" sz="2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6D0431A7-51F0-6FD3-06E5-7B29BBE04064}"/>
              </a:ext>
            </a:extLst>
          </p:cNvPr>
          <p:cNvSpPr txBox="1"/>
          <p:nvPr/>
        </p:nvSpPr>
        <p:spPr>
          <a:xfrm>
            <a:off x="8645238" y="5364345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06 de Abril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11090FFF-7B00-4485-BA91-A7DBEA43D6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1823495"/>
              </p:ext>
            </p:extLst>
          </p:nvPr>
        </p:nvGraphicFramePr>
        <p:xfrm>
          <a:off x="1097557" y="1537875"/>
          <a:ext cx="10223498" cy="3125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B39F3479-86D2-CD37-6AF7-AFF9D3050F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020652"/>
              </p:ext>
            </p:extLst>
          </p:nvPr>
        </p:nvGraphicFramePr>
        <p:xfrm>
          <a:off x="1097557" y="4800532"/>
          <a:ext cx="10223498" cy="427076"/>
        </p:xfrm>
        <a:graphic>
          <a:graphicData uri="http://schemas.openxmlformats.org/drawingml/2006/table">
            <a:tbl>
              <a:tblPr/>
              <a:tblGrid>
                <a:gridCol w="10223498">
                  <a:extLst>
                    <a:ext uri="{9D8B030D-6E8A-4147-A177-3AD203B41FA5}">
                      <a16:colId xmlns:a16="http://schemas.microsoft.com/office/drawing/2014/main" val="1249245675"/>
                    </a:ext>
                  </a:extLst>
                </a:gridCol>
              </a:tblGrid>
              <a:tr h="42707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200" b="1" i="0" u="none" strike="noStrike" dirty="0">
                          <a:effectLst/>
                          <a:latin typeface="Arial" panose="020B0604020202020204" pitchFamily="34" charset="0"/>
                        </a:rPr>
                        <a:t>La diferencia porcentual entre la fruta reportada en la cosecha 2024-2025 y la cosecha actual es de:</a:t>
                      </a:r>
                      <a:br>
                        <a:rPr lang="es-ES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ES" sz="1200" b="1" i="0" u="none" strike="noStrike" dirty="0">
                          <a:effectLst/>
                          <a:latin typeface="Arial" panose="020B0604020202020204" pitchFamily="34" charset="0"/>
                        </a:rPr>
                        <a:t>-11.07%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64299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8002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2C5D7-544B-6F25-F0BB-B5803C2A2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AA79F80D-A427-4C6F-013B-77F2EF395B82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INFORME COMPARATIVO DE CAFÉ EN FRUTA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A668C88-CCA5-236F-DB43-5BB14BEE2208}"/>
              </a:ext>
            </a:extLst>
          </p:cNvPr>
          <p:cNvSpPr txBox="1"/>
          <p:nvPr/>
        </p:nvSpPr>
        <p:spPr>
          <a:xfrm>
            <a:off x="1097558" y="722720"/>
            <a:ext cx="1022349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(EN FANEGAS) A la quincena del 16 al 31 de Marzo de cada año</a:t>
            </a:r>
          </a:p>
          <a:p>
            <a:endParaRPr lang="es-ES" sz="2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D9C0109-8FE2-7AA7-B0C9-DA1EFF2B43DF}"/>
              </a:ext>
            </a:extLst>
          </p:cNvPr>
          <p:cNvSpPr txBox="1"/>
          <p:nvPr/>
        </p:nvSpPr>
        <p:spPr>
          <a:xfrm>
            <a:off x="8645238" y="5364345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06 de Abril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AA385232-141E-3137-E78D-D62BA01DD3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687894"/>
              </p:ext>
            </p:extLst>
          </p:nvPr>
        </p:nvGraphicFramePr>
        <p:xfrm>
          <a:off x="1097558" y="1303043"/>
          <a:ext cx="10223498" cy="3675602"/>
        </p:xfrm>
        <a:graphic>
          <a:graphicData uri="http://schemas.openxmlformats.org/drawingml/2006/table">
            <a:tbl>
              <a:tblPr/>
              <a:tblGrid>
                <a:gridCol w="2156369">
                  <a:extLst>
                    <a:ext uri="{9D8B030D-6E8A-4147-A177-3AD203B41FA5}">
                      <a16:colId xmlns:a16="http://schemas.microsoft.com/office/drawing/2014/main" val="2104630132"/>
                    </a:ext>
                  </a:extLst>
                </a:gridCol>
                <a:gridCol w="1078185">
                  <a:extLst>
                    <a:ext uri="{9D8B030D-6E8A-4147-A177-3AD203B41FA5}">
                      <a16:colId xmlns:a16="http://schemas.microsoft.com/office/drawing/2014/main" val="1037076587"/>
                    </a:ext>
                  </a:extLst>
                </a:gridCol>
                <a:gridCol w="834309">
                  <a:extLst>
                    <a:ext uri="{9D8B030D-6E8A-4147-A177-3AD203B41FA5}">
                      <a16:colId xmlns:a16="http://schemas.microsoft.com/office/drawing/2014/main" val="1486195375"/>
                    </a:ext>
                  </a:extLst>
                </a:gridCol>
                <a:gridCol w="1142362">
                  <a:extLst>
                    <a:ext uri="{9D8B030D-6E8A-4147-A177-3AD203B41FA5}">
                      <a16:colId xmlns:a16="http://schemas.microsoft.com/office/drawing/2014/main" val="4128517631"/>
                    </a:ext>
                  </a:extLst>
                </a:gridCol>
                <a:gridCol w="1142362">
                  <a:extLst>
                    <a:ext uri="{9D8B030D-6E8A-4147-A177-3AD203B41FA5}">
                      <a16:colId xmlns:a16="http://schemas.microsoft.com/office/drawing/2014/main" val="2528967775"/>
                    </a:ext>
                  </a:extLst>
                </a:gridCol>
                <a:gridCol w="1078185">
                  <a:extLst>
                    <a:ext uri="{9D8B030D-6E8A-4147-A177-3AD203B41FA5}">
                      <a16:colId xmlns:a16="http://schemas.microsoft.com/office/drawing/2014/main" val="3961139387"/>
                    </a:ext>
                  </a:extLst>
                </a:gridCol>
                <a:gridCol w="885651">
                  <a:extLst>
                    <a:ext uri="{9D8B030D-6E8A-4147-A177-3AD203B41FA5}">
                      <a16:colId xmlns:a16="http://schemas.microsoft.com/office/drawing/2014/main" val="4076184373"/>
                    </a:ext>
                  </a:extLst>
                </a:gridCol>
                <a:gridCol w="1142362">
                  <a:extLst>
                    <a:ext uri="{9D8B030D-6E8A-4147-A177-3AD203B41FA5}">
                      <a16:colId xmlns:a16="http://schemas.microsoft.com/office/drawing/2014/main" val="1015044929"/>
                    </a:ext>
                  </a:extLst>
                </a:gridCol>
                <a:gridCol w="763713">
                  <a:extLst>
                    <a:ext uri="{9D8B030D-6E8A-4147-A177-3AD203B41FA5}">
                      <a16:colId xmlns:a16="http://schemas.microsoft.com/office/drawing/2014/main" val="157005451"/>
                    </a:ext>
                  </a:extLst>
                </a:gridCol>
              </a:tblGrid>
              <a:tr h="193347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6237" marR="6237" marT="62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2024-2025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2025-2026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1131978"/>
                  </a:ext>
                </a:extLst>
              </a:tr>
              <a:tr h="193347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16/03/25 al 31/03/25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16/03/26 al 31/03/26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5102120"/>
                  </a:ext>
                </a:extLst>
              </a:tr>
              <a:tr h="580042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 Definitiva</a:t>
                      </a:r>
                    </a:p>
                  </a:txBody>
                  <a:tcPr marL="6237" marR="6237" marT="62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6237" marR="6237" marT="62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Grado de avance %</a:t>
                      </a:r>
                    </a:p>
                  </a:txBody>
                  <a:tcPr marL="6237" marR="6237" marT="62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6237" marR="6237" marT="62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Estimada</a:t>
                      </a:r>
                    </a:p>
                  </a:txBody>
                  <a:tcPr marL="6237" marR="6237" marT="62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6237" marR="6237" marT="62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alcanzado según Estimación</a:t>
                      </a:r>
                    </a:p>
                  </a:txBody>
                  <a:tcPr marL="6237" marR="6237" marT="62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6237" marR="6237" marT="62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0602414"/>
                  </a:ext>
                </a:extLst>
              </a:tr>
              <a:tr h="19334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0734649"/>
                  </a:ext>
                </a:extLst>
              </a:tr>
              <a:tr h="19334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COTO BRUS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162,075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156,494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96.56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702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187,708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163,894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87.31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345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7726522"/>
                  </a:ext>
                </a:extLst>
              </a:tr>
              <a:tr h="19334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LOS SANTOS 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806,474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804,491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99.75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32,246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632,883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599,439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94.72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10,729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2024694"/>
                  </a:ext>
                </a:extLst>
              </a:tr>
              <a:tr h="19334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PEREZ ZELEDON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224,059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225,973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100.85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4,325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236,071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202,050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85.59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1,615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9672240"/>
                  </a:ext>
                </a:extLst>
              </a:tr>
              <a:tr h="19334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TURRIALBA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99,238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75,817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76.40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73,523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50,398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68.55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1,213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7388112"/>
                  </a:ext>
                </a:extLst>
              </a:tr>
              <a:tr h="19334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CENTRAL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240,908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225,180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93.47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1,361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258,793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225,520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87.14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1,148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3517115"/>
                  </a:ext>
                </a:extLst>
              </a:tr>
              <a:tr h="19334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OCCIDENTAL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267,012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256,449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96.04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4,661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356,217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308,295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86.55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2,784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3792969"/>
                  </a:ext>
                </a:extLst>
              </a:tr>
              <a:tr h="19334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 NORTE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12,862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13,285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103.29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1,006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18,757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13,473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71.83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6587708"/>
                  </a:ext>
                </a:extLst>
              </a:tr>
              <a:tr h="19334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37" marR="6237" marT="62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5208325"/>
                  </a:ext>
                </a:extLst>
              </a:tr>
              <a:tr h="19334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1,812,628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1,757,689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96.97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44,303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1,763,951</a:t>
                      </a:r>
                    </a:p>
                  </a:txBody>
                  <a:tcPr marL="6237" marR="6237" marT="623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1,563,069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88.61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17,924</a:t>
                      </a:r>
                    </a:p>
                  </a:txBody>
                  <a:tcPr marL="6237" marR="6237" marT="623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3176301"/>
                  </a:ext>
                </a:extLst>
              </a:tr>
              <a:tr h="19334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37" marR="6237" marT="623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4360100"/>
                  </a:ext>
                </a:extLst>
              </a:tr>
              <a:tr h="187110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>
                          <a:effectLst/>
                          <a:latin typeface="Calibri" panose="020F0502020204030204" pitchFamily="34" charset="0"/>
                        </a:rPr>
                        <a:t>Comparativo entre las cosechas 2024-2025 y la 2025-2026, se presenta la información por cada una de las zonas.</a:t>
                      </a:r>
                    </a:p>
                  </a:txBody>
                  <a:tcPr marL="6237" marR="6237" marT="623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2703338"/>
                  </a:ext>
                </a:extLst>
              </a:tr>
              <a:tr h="196466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>
                          <a:effectLst/>
                          <a:latin typeface="Calibri" panose="020F0502020204030204" pitchFamily="34" charset="0"/>
                        </a:rPr>
                        <a:t>La producción estimada de la cosecha 2025-2026 es la establecida por el CICAFE en su segunda estimación con nómina completa.</a:t>
                      </a:r>
                    </a:p>
                  </a:txBody>
                  <a:tcPr marL="6237" marR="6237" marT="623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3830391"/>
                  </a:ext>
                </a:extLst>
              </a:tr>
              <a:tr h="196466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La cosecha 2024-2025 corresponde a la producción definitiva.</a:t>
                      </a:r>
                    </a:p>
                  </a:txBody>
                  <a:tcPr marL="6237" marR="6237" marT="623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53864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0523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60E2C-E8D8-3187-DFA0-8415F71B6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57AE8E-74C2-A4BB-1254-60E30C9ADE4F}"/>
              </a:ext>
            </a:extLst>
          </p:cNvPr>
          <p:cNvSpPr txBox="1">
            <a:spLocks/>
          </p:cNvSpPr>
          <p:nvPr/>
        </p:nvSpPr>
        <p:spPr>
          <a:xfrm>
            <a:off x="1120386" y="689964"/>
            <a:ext cx="9823469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COSECHA</a:t>
            </a:r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 2025/2026   (EN Ud.46 KILOGRAMOS)   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7308295-AB40-3C40-F446-14DB01B3212A}"/>
              </a:ext>
            </a:extLst>
          </p:cNvPr>
          <p:cNvSpPr txBox="1">
            <a:spLocks/>
          </p:cNvSpPr>
          <p:nvPr/>
        </p:nvSpPr>
        <p:spPr>
          <a:xfrm>
            <a:off x="8547237" y="5392768"/>
            <a:ext cx="3644763" cy="364718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06 de Abril 2026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17ACF56-D7AA-B863-D385-0FCF40748BB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8A5A1B4-7D95-2653-FFE0-6288DCD9A8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059663" y="3429000"/>
            <a:ext cx="1021731" cy="554784"/>
          </a:xfrm>
          <a:prstGeom prst="rect">
            <a:avLst/>
          </a:prstGeom>
        </p:spPr>
      </p:pic>
      <p:sp>
        <p:nvSpPr>
          <p:cNvPr id="8" name="Bocadillo: rectángulo 7">
            <a:extLst>
              <a:ext uri="{FF2B5EF4-FFF2-40B4-BE49-F238E27FC236}">
                <a16:creationId xmlns:a16="http://schemas.microsoft.com/office/drawing/2014/main" id="{2EA01287-CFA3-A905-2E54-2E5050F7ECAD}"/>
              </a:ext>
            </a:extLst>
          </p:cNvPr>
          <p:cNvSpPr/>
          <p:nvPr/>
        </p:nvSpPr>
        <p:spPr>
          <a:xfrm>
            <a:off x="11089515" y="3105398"/>
            <a:ext cx="962025" cy="396927"/>
          </a:xfrm>
          <a:prstGeom prst="wedgeRectCallout">
            <a:avLst>
              <a:gd name="adj1" fmla="val -100149"/>
              <a:gd name="adj2" fmla="val 81692"/>
            </a:avLst>
          </a:prstGeom>
          <a:noFill/>
          <a:ln>
            <a:solidFill>
              <a:srgbClr val="499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dirty="0">
              <a:solidFill>
                <a:schemeClr val="tx1"/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114C983-C545-0620-354B-CA8FE47DC2D1}"/>
              </a:ext>
            </a:extLst>
          </p:cNvPr>
          <p:cNvSpPr txBox="1"/>
          <p:nvPr/>
        </p:nvSpPr>
        <p:spPr>
          <a:xfrm>
            <a:off x="11205618" y="3132993"/>
            <a:ext cx="724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1 464</a:t>
            </a:r>
            <a:endParaRPr lang="es-CR" dirty="0"/>
          </a:p>
        </p:txBody>
      </p:sp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163435E1-3A9D-3291-CBC5-CC135964FB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299243"/>
              </p:ext>
            </p:extLst>
          </p:nvPr>
        </p:nvGraphicFramePr>
        <p:xfrm>
          <a:off x="1120387" y="1237531"/>
          <a:ext cx="9817974" cy="4098313"/>
        </p:xfrm>
        <a:graphic>
          <a:graphicData uri="http://schemas.openxmlformats.org/drawingml/2006/table">
            <a:tbl>
              <a:tblPr/>
              <a:tblGrid>
                <a:gridCol w="3301293">
                  <a:extLst>
                    <a:ext uri="{9D8B030D-6E8A-4147-A177-3AD203B41FA5}">
                      <a16:colId xmlns:a16="http://schemas.microsoft.com/office/drawing/2014/main" val="1641458068"/>
                    </a:ext>
                  </a:extLst>
                </a:gridCol>
                <a:gridCol w="1730418">
                  <a:extLst>
                    <a:ext uri="{9D8B030D-6E8A-4147-A177-3AD203B41FA5}">
                      <a16:colId xmlns:a16="http://schemas.microsoft.com/office/drawing/2014/main" val="1877719656"/>
                    </a:ext>
                  </a:extLst>
                </a:gridCol>
                <a:gridCol w="914300">
                  <a:extLst>
                    <a:ext uri="{9D8B030D-6E8A-4147-A177-3AD203B41FA5}">
                      <a16:colId xmlns:a16="http://schemas.microsoft.com/office/drawing/2014/main" val="3996404532"/>
                    </a:ext>
                  </a:extLst>
                </a:gridCol>
                <a:gridCol w="1049295">
                  <a:extLst>
                    <a:ext uri="{9D8B030D-6E8A-4147-A177-3AD203B41FA5}">
                      <a16:colId xmlns:a16="http://schemas.microsoft.com/office/drawing/2014/main" val="691107578"/>
                    </a:ext>
                  </a:extLst>
                </a:gridCol>
                <a:gridCol w="1497241">
                  <a:extLst>
                    <a:ext uri="{9D8B030D-6E8A-4147-A177-3AD203B41FA5}">
                      <a16:colId xmlns:a16="http://schemas.microsoft.com/office/drawing/2014/main" val="3056998564"/>
                    </a:ext>
                  </a:extLst>
                </a:gridCol>
                <a:gridCol w="1325427">
                  <a:extLst>
                    <a:ext uri="{9D8B030D-6E8A-4147-A177-3AD203B41FA5}">
                      <a16:colId xmlns:a16="http://schemas.microsoft.com/office/drawing/2014/main" val="599843560"/>
                    </a:ext>
                  </a:extLst>
                </a:gridCol>
              </a:tblGrid>
              <a:tr h="71662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5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Producción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Sobre venta de  Exportación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053690"/>
                  </a:ext>
                </a:extLst>
              </a:tr>
              <a:tr h="2388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7638683"/>
                  </a:ext>
                </a:extLst>
              </a:tr>
              <a:tr h="2388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1,070,686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$338.56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69.10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430846"/>
                  </a:ext>
                </a:extLst>
              </a:tr>
              <a:tr h="2388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55,056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3.55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4674769"/>
                  </a:ext>
                </a:extLst>
              </a:tr>
              <a:tr h="2388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Consumo Nacional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85,755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₡3,015.15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$281.46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5.53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1438973"/>
                  </a:ext>
                </a:extLst>
              </a:tr>
              <a:tr h="2388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Consumo Nacional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2634149"/>
                  </a:ext>
                </a:extLst>
              </a:tr>
              <a:tr h="2388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 Vendido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1,211,497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78.19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7049708"/>
                  </a:ext>
                </a:extLst>
              </a:tr>
              <a:tr h="2388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337,919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21.81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1374216"/>
                  </a:ext>
                </a:extLst>
              </a:tr>
              <a:tr h="27300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436,614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1" i="0" u="none" strike="noStrike">
                        <a:solidFill>
                          <a:srgbClr val="0000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39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9751191"/>
                  </a:ext>
                </a:extLst>
              </a:tr>
              <a:tr h="27300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689,128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61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3189333"/>
                  </a:ext>
                </a:extLst>
              </a:tr>
              <a:tr h="2388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1,549,416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100.00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04821"/>
                  </a:ext>
                </a:extLst>
              </a:tr>
              <a:tr h="2388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9797849"/>
                  </a:ext>
                </a:extLst>
              </a:tr>
              <a:tr h="655202">
                <a:tc gridSpan="6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500" b="0" i="0" u="none" strike="noStrike" dirty="0">
                          <a:effectLst/>
                          <a:latin typeface="Calibri Light" panose="020F0302020204030204" pitchFamily="34" charset="0"/>
                        </a:rPr>
                        <a:t>Resumen de comercialización de café, tanto de Consumo Nacional como de Exportación, se detalla las ventas en consignación y con precio fijo, el total vendido en U. De 46 kg se calcula de acuerdo con la fruta reportada en esta cosecha y, para su conversión a kg, se aplica el rendimiento de la cosecha 2024-2025.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83436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47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60209-EC78-A74F-3A6F-62B0D13D4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B37BBBB-DC62-EF6F-3492-0A9FC3C79D6C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POR ZONAS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0A1BF3F-DDAB-0A53-7838-30913BDC6946}"/>
              </a:ext>
            </a:extLst>
          </p:cNvPr>
          <p:cNvSpPr txBox="1"/>
          <p:nvPr/>
        </p:nvSpPr>
        <p:spPr>
          <a:xfrm>
            <a:off x="1097558" y="722720"/>
            <a:ext cx="1001811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 2025/2026   (EN Ud.46 KILOGRAMOS)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6489F10-1B1C-29DE-B8AD-88D46430E4AD}"/>
              </a:ext>
            </a:extLst>
          </p:cNvPr>
          <p:cNvSpPr txBox="1"/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06 </a:t>
            </a:r>
            <a:r>
              <a:rPr lang="es-ES" sz="2000">
                <a:latin typeface="Calibri" panose="020F0502020204030204" pitchFamily="34" charset="0"/>
                <a:cs typeface="Calibri" panose="020F0502020204030204" pitchFamily="34" charset="0"/>
              </a:rPr>
              <a:t>de Abril </a:t>
            </a:r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1177843D-B88A-1DBA-853B-97487D232F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781639"/>
              </p:ext>
            </p:extLst>
          </p:nvPr>
        </p:nvGraphicFramePr>
        <p:xfrm>
          <a:off x="1097558" y="1158854"/>
          <a:ext cx="10018120" cy="4190314"/>
        </p:xfrm>
        <a:graphic>
          <a:graphicData uri="http://schemas.openxmlformats.org/drawingml/2006/table">
            <a:tbl>
              <a:tblPr/>
              <a:tblGrid>
                <a:gridCol w="1448402">
                  <a:extLst>
                    <a:ext uri="{9D8B030D-6E8A-4147-A177-3AD203B41FA5}">
                      <a16:colId xmlns:a16="http://schemas.microsoft.com/office/drawing/2014/main" val="242665353"/>
                    </a:ext>
                  </a:extLst>
                </a:gridCol>
                <a:gridCol w="1182862">
                  <a:extLst>
                    <a:ext uri="{9D8B030D-6E8A-4147-A177-3AD203B41FA5}">
                      <a16:colId xmlns:a16="http://schemas.microsoft.com/office/drawing/2014/main" val="721265954"/>
                    </a:ext>
                  </a:extLst>
                </a:gridCol>
                <a:gridCol w="1255283">
                  <a:extLst>
                    <a:ext uri="{9D8B030D-6E8A-4147-A177-3AD203B41FA5}">
                      <a16:colId xmlns:a16="http://schemas.microsoft.com/office/drawing/2014/main" val="4288528717"/>
                    </a:ext>
                  </a:extLst>
                </a:gridCol>
                <a:gridCol w="1255283">
                  <a:extLst>
                    <a:ext uri="{9D8B030D-6E8A-4147-A177-3AD203B41FA5}">
                      <a16:colId xmlns:a16="http://schemas.microsoft.com/office/drawing/2014/main" val="1108284052"/>
                    </a:ext>
                  </a:extLst>
                </a:gridCol>
                <a:gridCol w="1255283">
                  <a:extLst>
                    <a:ext uri="{9D8B030D-6E8A-4147-A177-3AD203B41FA5}">
                      <a16:colId xmlns:a16="http://schemas.microsoft.com/office/drawing/2014/main" val="1289187738"/>
                    </a:ext>
                  </a:extLst>
                </a:gridCol>
                <a:gridCol w="1255283">
                  <a:extLst>
                    <a:ext uri="{9D8B030D-6E8A-4147-A177-3AD203B41FA5}">
                      <a16:colId xmlns:a16="http://schemas.microsoft.com/office/drawing/2014/main" val="2211281226"/>
                    </a:ext>
                  </a:extLst>
                </a:gridCol>
                <a:gridCol w="1182862">
                  <a:extLst>
                    <a:ext uri="{9D8B030D-6E8A-4147-A177-3AD203B41FA5}">
                      <a16:colId xmlns:a16="http://schemas.microsoft.com/office/drawing/2014/main" val="3572354348"/>
                    </a:ext>
                  </a:extLst>
                </a:gridCol>
                <a:gridCol w="1182862">
                  <a:extLst>
                    <a:ext uri="{9D8B030D-6E8A-4147-A177-3AD203B41FA5}">
                      <a16:colId xmlns:a16="http://schemas.microsoft.com/office/drawing/2014/main" val="4181787072"/>
                    </a:ext>
                  </a:extLst>
                </a:gridCol>
              </a:tblGrid>
              <a:tr h="510318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 dirty="0">
                          <a:effectLst/>
                          <a:latin typeface="Arial" panose="020B0604020202020204" pitchFamily="34" charset="0"/>
                        </a:rPr>
                        <a:t>ZONA</a:t>
                      </a:r>
                    </a:p>
                  </a:txBody>
                  <a:tcPr marL="6297" marR="6297" marT="6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DE EXPORTACIÓN</a:t>
                      </a:r>
                      <a:r>
                        <a:rPr lang="es-CR" sz="1400" b="1" i="0" u="none" strike="noStrike" baseline="3000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endParaRPr lang="es-CR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7" marR="6297" marT="6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CONSUMO NACIONAL</a:t>
                      </a:r>
                    </a:p>
                  </a:txBody>
                  <a:tcPr marL="6297" marR="6297" marT="6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TOTAL DE VENTAS</a:t>
                      </a:r>
                    </a:p>
                  </a:txBody>
                  <a:tcPr marL="6297" marR="6297" marT="6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1739793"/>
                  </a:ext>
                </a:extLst>
              </a:tr>
              <a:tr h="653566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6297" marR="6297" marT="6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con Precio</a:t>
                      </a:r>
                    </a:p>
                  </a:txBody>
                  <a:tcPr marL="6297" marR="6297" marT="6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  Promedio $ por U. de 46 kgs.</a:t>
                      </a:r>
                    </a:p>
                  </a:txBody>
                  <a:tcPr marL="6297" marR="6297" marT="6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6297" marR="6297" marT="6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</a:t>
                      </a:r>
                    </a:p>
                  </a:txBody>
                  <a:tcPr marL="6297" marR="6297" marT="6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PRECIO KG.POR ZONA</a:t>
                      </a:r>
                    </a:p>
                  </a:txBody>
                  <a:tcPr marL="6297" marR="6297" marT="6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 EN UNIDADES DE 46 KILOGRAMOS</a:t>
                      </a:r>
                    </a:p>
                  </a:txBody>
                  <a:tcPr marL="6297" marR="6297" marT="6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143312"/>
                  </a:ext>
                </a:extLst>
              </a:tr>
              <a:tr h="214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Coto Brus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235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121,821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333.15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-  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7,579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3,082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129,635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1067655"/>
                  </a:ext>
                </a:extLst>
              </a:tr>
              <a:tr h="214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Los Santos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19,566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413,150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343.37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-  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26,471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2,984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459,186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96176"/>
                  </a:ext>
                </a:extLst>
              </a:tr>
              <a:tr h="214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Pérez Zeledón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-  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120,258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345.93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-  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23,937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3,039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144,195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0713296"/>
                  </a:ext>
                </a:extLst>
              </a:tr>
              <a:tr h="214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Turrialba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1,125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37,962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316.39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-  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1,127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3,257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40,213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7105994"/>
                  </a:ext>
                </a:extLst>
              </a:tr>
              <a:tr h="214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Central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4,559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153,040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347.51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-  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13,230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3,059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170,829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3554149"/>
                  </a:ext>
                </a:extLst>
              </a:tr>
              <a:tr h="21487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 Occidental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29,571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217,462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324.07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-  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11,020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2,841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258,054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2368335"/>
                  </a:ext>
                </a:extLst>
              </a:tr>
              <a:tr h="2208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 Norte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-  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6,994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396.24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-  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2,391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3,356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9,385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1785023"/>
                  </a:ext>
                </a:extLst>
              </a:tr>
              <a:tr h="2208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Total Nacional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55,056 </a:t>
                      </a:r>
                    </a:p>
                  </a:txBody>
                  <a:tcPr marL="6297" marR="6297" marT="629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1,070,686 </a:t>
                      </a:r>
                    </a:p>
                  </a:txBody>
                  <a:tcPr marL="6297" marR="6297" marT="629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338.56 </a:t>
                      </a:r>
                    </a:p>
                  </a:txBody>
                  <a:tcPr marL="6297" marR="6297" marT="629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                  -   </a:t>
                      </a:r>
                    </a:p>
                  </a:txBody>
                  <a:tcPr marL="6297" marR="6297" marT="629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85,755 </a:t>
                      </a:r>
                    </a:p>
                  </a:txBody>
                  <a:tcPr marL="6297" marR="6297" marT="629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3,015.15 </a:t>
                      </a:r>
                    </a:p>
                  </a:txBody>
                  <a:tcPr marL="6297" marR="6297" marT="629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1,211,497 </a:t>
                      </a:r>
                    </a:p>
                  </a:txBody>
                  <a:tcPr marL="6297" marR="6297" marT="629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4244017"/>
                  </a:ext>
                </a:extLst>
              </a:tr>
              <a:tr h="2208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7" marR="6297" marT="629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7" marR="6297" marT="629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7" marR="6297" marT="629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7" marR="6297" marT="629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7" marR="6297" marT="629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7" marR="6297" marT="629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7" marR="6297" marT="629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7" marR="6297" marT="629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2474356"/>
                  </a:ext>
                </a:extLst>
              </a:tr>
              <a:tr h="208903">
                <a:tc gridSpan="8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Detalle de comercialización de café por zonas, tanto de Consumo Nacional como de Exportación, aplicando el rendimiento de la cosecha anterior</a:t>
                      </a:r>
                    </a:p>
                  </a:txBody>
                  <a:tcPr marL="6297" marR="6297" marT="6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567199"/>
                  </a:ext>
                </a:extLst>
              </a:tr>
              <a:tr h="21487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97" marR="6297" marT="6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7" marR="6297" marT="629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7" marR="6297" marT="629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7" marR="6297" marT="629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7" marR="6297" marT="629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97" marR="6297" marT="629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7" marR="6297" marT="629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97" marR="6297" marT="629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2035158"/>
                  </a:ext>
                </a:extLst>
              </a:tr>
              <a:tr h="294867">
                <a:tc gridSpan="2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exportación por unidad de 46 kg es de 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7" marR="6297" marT="629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7" marR="6297" marT="629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7" marR="6297" marT="629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$ 338.56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97" marR="6297" marT="629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9342536"/>
                  </a:ext>
                </a:extLst>
              </a:tr>
              <a:tr h="294867">
                <a:tc gridSpan="2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ventas de consumo nacional por kg es de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97" marR="6297" marT="629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97" marR="6297" marT="629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97" marR="6297" marT="629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₡3,015.15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97" marR="6297" marT="6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297" marR="6297" marT="629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37844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6037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FFF25-1981-7D43-7B7D-9E5D2D01B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B2F9A11-03FA-9E8A-F984-D403075D770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COMPARATIVO COMERCIALIZACIÓN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E038F37-2FCE-21FF-A132-2E3BCBFBEA77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DE LAS ULTIMAS TRES COSECHAS Al segundo año de cada período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A60CFAD0-C18E-8430-5653-649ADF4BEE77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06 de Abril 2026</a:t>
            </a:r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9DF7075A-8CD1-1FED-13D0-EB9EEF11D4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216927"/>
              </p:ext>
            </p:extLst>
          </p:nvPr>
        </p:nvGraphicFramePr>
        <p:xfrm>
          <a:off x="1120389" y="1080055"/>
          <a:ext cx="9861934" cy="2989365"/>
        </p:xfrm>
        <a:graphic>
          <a:graphicData uri="http://schemas.openxmlformats.org/drawingml/2006/table">
            <a:tbl>
              <a:tblPr/>
              <a:tblGrid>
                <a:gridCol w="1454944">
                  <a:extLst>
                    <a:ext uri="{9D8B030D-6E8A-4147-A177-3AD203B41FA5}">
                      <a16:colId xmlns:a16="http://schemas.microsoft.com/office/drawing/2014/main" val="1148684200"/>
                    </a:ext>
                  </a:extLst>
                </a:gridCol>
                <a:gridCol w="774405">
                  <a:extLst>
                    <a:ext uri="{9D8B030D-6E8A-4147-A177-3AD203B41FA5}">
                      <a16:colId xmlns:a16="http://schemas.microsoft.com/office/drawing/2014/main" val="3158575756"/>
                    </a:ext>
                  </a:extLst>
                </a:gridCol>
                <a:gridCol w="815473">
                  <a:extLst>
                    <a:ext uri="{9D8B030D-6E8A-4147-A177-3AD203B41FA5}">
                      <a16:colId xmlns:a16="http://schemas.microsoft.com/office/drawing/2014/main" val="1992767425"/>
                    </a:ext>
                  </a:extLst>
                </a:gridCol>
                <a:gridCol w="264002">
                  <a:extLst>
                    <a:ext uri="{9D8B030D-6E8A-4147-A177-3AD203B41FA5}">
                      <a16:colId xmlns:a16="http://schemas.microsoft.com/office/drawing/2014/main" val="617137189"/>
                    </a:ext>
                  </a:extLst>
                </a:gridCol>
                <a:gridCol w="1161607">
                  <a:extLst>
                    <a:ext uri="{9D8B030D-6E8A-4147-A177-3AD203B41FA5}">
                      <a16:colId xmlns:a16="http://schemas.microsoft.com/office/drawing/2014/main" val="250443723"/>
                    </a:ext>
                  </a:extLst>
                </a:gridCol>
                <a:gridCol w="774405">
                  <a:extLst>
                    <a:ext uri="{9D8B030D-6E8A-4147-A177-3AD203B41FA5}">
                      <a16:colId xmlns:a16="http://schemas.microsoft.com/office/drawing/2014/main" val="976604011"/>
                    </a:ext>
                  </a:extLst>
                </a:gridCol>
                <a:gridCol w="733338">
                  <a:extLst>
                    <a:ext uri="{9D8B030D-6E8A-4147-A177-3AD203B41FA5}">
                      <a16:colId xmlns:a16="http://schemas.microsoft.com/office/drawing/2014/main" val="1742017491"/>
                    </a:ext>
                  </a:extLst>
                </a:gridCol>
                <a:gridCol w="264002">
                  <a:extLst>
                    <a:ext uri="{9D8B030D-6E8A-4147-A177-3AD203B41FA5}">
                      <a16:colId xmlns:a16="http://schemas.microsoft.com/office/drawing/2014/main" val="3569411845"/>
                    </a:ext>
                  </a:extLst>
                </a:gridCol>
                <a:gridCol w="1161607">
                  <a:extLst>
                    <a:ext uri="{9D8B030D-6E8A-4147-A177-3AD203B41FA5}">
                      <a16:colId xmlns:a16="http://schemas.microsoft.com/office/drawing/2014/main" val="1563349760"/>
                    </a:ext>
                  </a:extLst>
                </a:gridCol>
                <a:gridCol w="774405">
                  <a:extLst>
                    <a:ext uri="{9D8B030D-6E8A-4147-A177-3AD203B41FA5}">
                      <a16:colId xmlns:a16="http://schemas.microsoft.com/office/drawing/2014/main" val="858877334"/>
                    </a:ext>
                  </a:extLst>
                </a:gridCol>
                <a:gridCol w="815473">
                  <a:extLst>
                    <a:ext uri="{9D8B030D-6E8A-4147-A177-3AD203B41FA5}">
                      <a16:colId xmlns:a16="http://schemas.microsoft.com/office/drawing/2014/main" val="3303865537"/>
                    </a:ext>
                  </a:extLst>
                </a:gridCol>
                <a:gridCol w="193601">
                  <a:extLst>
                    <a:ext uri="{9D8B030D-6E8A-4147-A177-3AD203B41FA5}">
                      <a16:colId xmlns:a16="http://schemas.microsoft.com/office/drawing/2014/main" val="515730898"/>
                    </a:ext>
                  </a:extLst>
                </a:gridCol>
                <a:gridCol w="674672">
                  <a:extLst>
                    <a:ext uri="{9D8B030D-6E8A-4147-A177-3AD203B41FA5}">
                      <a16:colId xmlns:a16="http://schemas.microsoft.com/office/drawing/2014/main" val="474431893"/>
                    </a:ext>
                  </a:extLst>
                </a:gridCol>
              </a:tblGrid>
              <a:tr h="149946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 dirty="0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2023-2024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2024-2025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2025-2026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2657028"/>
                  </a:ext>
                </a:extLst>
              </a:tr>
              <a:tr h="278610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5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5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5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5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5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5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50" b="1" i="0" u="none" strike="noStrike" dirty="0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50" b="1" i="0" u="none" strike="noStrike" dirty="0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50" b="1" i="0" u="none" strike="noStrike" dirty="0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6583813"/>
                  </a:ext>
                </a:extLst>
              </a:tr>
              <a:tr h="2031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100" b="1" i="0" u="none" strike="noStrike" dirty="0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918,158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$218.95</a:t>
                      </a:r>
                    </a:p>
                  </a:txBody>
                  <a:tcPr marL="0" marR="87066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59.67%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1,178,967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$275.96</a:t>
                      </a:r>
                    </a:p>
                  </a:txBody>
                  <a:tcPr marL="0" marR="87066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69.74%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1,070,686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$338.56</a:t>
                      </a:r>
                    </a:p>
                  </a:txBody>
                  <a:tcPr marL="0" marR="87066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69.10%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4419717"/>
                  </a:ext>
                </a:extLst>
              </a:tr>
              <a:tr h="2031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1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110,823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7.20%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28,439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1.68%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55,056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3.55%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3264325"/>
                  </a:ext>
                </a:extLst>
              </a:tr>
              <a:tr h="2031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100" b="1" i="0" u="none" strike="noStrike" dirty="0">
                          <a:effectLst/>
                          <a:latin typeface="Calibri Light" panose="020F0302020204030204" pitchFamily="34" charset="0"/>
                        </a:rPr>
                        <a:t>Consumo Local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90,435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₡1,904.38</a:t>
                      </a:r>
                    </a:p>
                  </a:txBody>
                  <a:tcPr marL="0" marR="870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5.88%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99,931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₡3,095.17</a:t>
                      </a:r>
                    </a:p>
                  </a:txBody>
                  <a:tcPr marL="0" marR="870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5.91%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85,755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₡3,015.15</a:t>
                      </a:r>
                    </a:p>
                  </a:txBody>
                  <a:tcPr marL="0" marR="8706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5.53%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2848391"/>
                  </a:ext>
                </a:extLst>
              </a:tr>
              <a:tr h="3714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100" b="1" i="0" u="none" strike="noStrike" dirty="0">
                          <a:effectLst/>
                          <a:latin typeface="Calibri Light" panose="020F0302020204030204" pitchFamily="34" charset="0"/>
                        </a:rPr>
                        <a:t>Consignación C.N.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9909904"/>
                  </a:ext>
                </a:extLst>
              </a:tr>
              <a:tr h="3714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100" b="1" i="0" u="none" strike="noStrike" dirty="0">
                          <a:effectLst/>
                          <a:latin typeface="Calibri Light" panose="020F0302020204030204" pitchFamily="34" charset="0"/>
                        </a:rPr>
                        <a:t>Total  Vendido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1,119,416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72.75%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1,307,337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77.34%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1,211,497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78.19%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1937871"/>
                  </a:ext>
                </a:extLst>
              </a:tr>
              <a:tr h="3714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100" b="1" i="0" u="none" strike="noStrike" dirty="0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419,229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27.25%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383,086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22.66%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337,919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21.81%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7132254"/>
                  </a:ext>
                </a:extLst>
              </a:tr>
              <a:tr h="37148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100" b="1" i="0" u="none" strike="noStrike" dirty="0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317,169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 dirty="0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484,232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436,614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0289957"/>
                  </a:ext>
                </a:extLst>
              </a:tr>
              <a:tr h="2031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100" b="1" i="0" u="none" strike="noStrike" dirty="0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711,812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69.18%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723,174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59.89%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689,128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61.22%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2370295"/>
                  </a:ext>
                </a:extLst>
              </a:tr>
              <a:tr h="2031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100" b="1" i="0" u="none" strike="noStrike" dirty="0">
                          <a:effectLst/>
                          <a:latin typeface="Calibri Light" panose="020F0302020204030204" pitchFamily="34" charset="0"/>
                        </a:rPr>
                        <a:t>Producción Total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1,538,645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1,690,423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1,549,416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 dirty="0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8927172"/>
                  </a:ext>
                </a:extLst>
              </a:tr>
            </a:tbl>
          </a:graphicData>
        </a:graphic>
      </p:graphicFrame>
      <p:graphicFrame>
        <p:nvGraphicFramePr>
          <p:cNvPr id="15" name="Gráfico 14">
            <a:extLst>
              <a:ext uri="{FF2B5EF4-FFF2-40B4-BE49-F238E27FC236}">
                <a16:creationId xmlns:a16="http://schemas.microsoft.com/office/drawing/2014/main" id="{7C91938B-C033-45A8-B772-192C7F469E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8651629"/>
              </p:ext>
            </p:extLst>
          </p:nvPr>
        </p:nvGraphicFramePr>
        <p:xfrm>
          <a:off x="1120386" y="4176098"/>
          <a:ext cx="9861937" cy="1263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6667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5430C-E6FA-EE97-5799-BB9AA579B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E3F05F5-5D7C-759A-7C1A-A935792CBE41}"/>
              </a:ext>
            </a:extLst>
          </p:cNvPr>
          <p:cNvSpPr txBox="1"/>
          <p:nvPr/>
        </p:nvSpPr>
        <p:spPr>
          <a:xfrm>
            <a:off x="0" y="0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COSECHAS FUTURAS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17FB8DA8-45C0-2404-B43D-2AC245B93FBC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Cosechas 2026-2027 &amp; 2027-2028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B426963-1096-9604-3DE9-AE1AC8FC6352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06 de Abril 2026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7B61423F-100B-22B5-128D-4C31A5E10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387" y="1237749"/>
            <a:ext cx="9861936" cy="255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3702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902</Words>
  <Application>Microsoft Office PowerPoint</Application>
  <PresentationFormat>Panorámica</PresentationFormat>
  <Paragraphs>372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7</vt:i4>
      </vt:variant>
    </vt:vector>
  </HeadingPairs>
  <TitlesOfParts>
    <vt:vector size="14" baseType="lpstr">
      <vt:lpstr>Aptos</vt:lpstr>
      <vt:lpstr>Arial</vt:lpstr>
      <vt:lpstr>Calibri</vt:lpstr>
      <vt:lpstr>Calibri Light</vt:lpstr>
      <vt:lpstr>Slenco Black</vt:lpstr>
      <vt:lpstr>Tema de Office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aquiros</dc:creator>
  <cp:lastModifiedBy>Jorge Alejandro Hidalgo López</cp:lastModifiedBy>
  <cp:revision>26</cp:revision>
  <dcterms:created xsi:type="dcterms:W3CDTF">2023-12-07T15:07:55Z</dcterms:created>
  <dcterms:modified xsi:type="dcterms:W3CDTF">2026-04-07T16:55:05Z</dcterms:modified>
</cp:coreProperties>
</file>